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57" r:id="rId4"/>
    <p:sldId id="259" r:id="rId5"/>
    <p:sldId id="260" r:id="rId6"/>
    <p:sldId id="261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CC64FF-84D9-40C5-AF16-232CB15BD56F}" type="datetimeFigureOut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126BDC5-4BEF-4C3C-AAFA-D7A84FC533B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18 Rectángulo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11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6 Conector recto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9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F0C45-2EE3-432A-988B-CD0CB981FD18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DD31D2D-BF40-432B-97E9-6231A7EFA5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E3BA-2835-44BD-A45C-6FF8DB0B033B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DD6F5-1801-4D45-9517-0676FBAE9E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0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1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12 Conector recto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3 Elipse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4 Elipse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6F366-D266-47B5-B7E8-73756033B9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BD11-891A-416D-86B9-E475D5574D9E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01D2-A865-40E3-88E2-17FB9F6DA8B2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183EE-466F-4FF2-81F8-04DC57AC369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1 Rectángulo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12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3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9 Elipse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0 Elipse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B195E-611F-4807-9DFF-4ECEE220B504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372F7BA-167A-419A-B1CD-7758F597BD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Conector recto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633BC-58B2-453F-A7D0-BCD677625BFF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2E82-E898-4BE9-87B9-DFAF2F9FC2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0 Rectángulo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4 Conector recto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17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24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26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B1574-25ED-4196-8D9D-F936CCA94A73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9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096C49-7A88-4B7F-A88B-39643574187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BE9E-81A9-42AD-9194-F842EF41EEEA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31F16-24E4-496E-81C1-AAB11E0031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5 Rectángulo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3AE03-7A9A-497A-BC65-9FC53AFB780E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DD61E7D-161D-4962-BA4F-A107B02614F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8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7 Rectángulo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8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0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20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87C725A-C0C5-4852-8F08-8CA6D93142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DBCE3-1CFE-42D6-97C9-FFADD1873BAC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19 Rectángulo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4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2 Elipse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21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ACF8F-197D-48FC-A65F-6CAE23DBFD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21F11-01ED-45E5-80DC-3AB76E418727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342C9A0-B2FC-4758-AF15-F517FB2C586F}" type="datetime1">
              <a:rPr lang="es-ES"/>
              <a:pPr>
                <a:defRPr/>
              </a:pPr>
              <a:t>24/05/2012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Elipse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AEF60-984F-4890-B6A3-C2FE3433D46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38" name="21 Marcador de título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9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1116013" y="2743200"/>
            <a:ext cx="6911975" cy="30622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800" dirty="0" smtClean="0"/>
              <a:t>COMENTARIOS 24.1 Y 25.1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800" dirty="0" smtClean="0"/>
              <a:t>DEL CTVA DE LA OMA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/>
              <a:t>Montevideo, 25 de mayo de 2012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err="1" smtClean="0"/>
              <a:t>Cr.</a:t>
            </a:r>
            <a:r>
              <a:rPr lang="es-ES" dirty="0" smtClean="0"/>
              <a:t> Guzmán </a:t>
            </a:r>
            <a:r>
              <a:rPr lang="es-ES" dirty="0" err="1" smtClean="0"/>
              <a:t>mañes</a:t>
            </a: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>
              <a:latin typeface="Arial Black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z="3100" smtClean="0"/>
              <a:t>Primera Jornada Académica del Instituto Uruguayo de Derecho Aduanero</a:t>
            </a:r>
            <a:endParaRPr lang="es-ES" sz="31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97EDF-C37E-4DA2-8B4C-DEA1999B2E59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24.1 del CTVA </a:t>
            </a:r>
            <a:br>
              <a:rPr lang="es-ES" dirty="0" smtClean="0"/>
            </a:br>
            <a:r>
              <a:rPr lang="es-ES" dirty="0" smtClean="0"/>
              <a:t>Valor de una prestación con arreglo al artículo 8.1.b).</a:t>
            </a:r>
            <a:r>
              <a:rPr lang="es-ES" dirty="0" err="1" smtClean="0"/>
              <a:t>ii</a:t>
            </a:r>
            <a:r>
              <a:rPr lang="es-ES" dirty="0" smtClean="0"/>
              <a:t> del Acuerdo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Herramientas, Matrices, Moldes, etc.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050F4-4BB6-4BFA-8A8B-133FA91FA4FA}" type="slidenum">
              <a:rPr lang="es-ES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24.1 del CTVA </a:t>
            </a:r>
            <a:br>
              <a:rPr lang="es-ES" dirty="0" smtClean="0"/>
            </a:br>
            <a:r>
              <a:rPr lang="es-ES" dirty="0" smtClean="0"/>
              <a:t>Valor de una prestación con arreglo al artículo 8.1.b).</a:t>
            </a:r>
            <a:r>
              <a:rPr lang="es-ES" dirty="0" err="1" smtClean="0"/>
              <a:t>ii</a:t>
            </a:r>
            <a:r>
              <a:rPr lang="es-ES" dirty="0" smtClean="0"/>
              <a:t> del Acuerdo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 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3348038" y="4724400"/>
            <a:ext cx="2879725" cy="12969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Tercero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Herramientas, Matrices, Moldes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2" name="11 Conector recto de flecha"/>
          <p:cNvCxnSpPr/>
          <p:nvPr/>
        </p:nvCxnSpPr>
        <p:spPr>
          <a:xfrm flipH="1">
            <a:off x="6372225" y="4797425"/>
            <a:ext cx="576263" cy="503238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H="1" flipV="1">
            <a:off x="2484438" y="4797425"/>
            <a:ext cx="647700" cy="5032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DCAD6-FDD0-49F9-9812-5E4699F86B73}" type="slidenum">
              <a:rPr lang="es-ES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24.1 del CTVA </a:t>
            </a:r>
            <a:br>
              <a:rPr lang="es-ES" dirty="0" smtClean="0"/>
            </a:br>
            <a:r>
              <a:rPr lang="es-ES" dirty="0" smtClean="0"/>
              <a:t>Valor de una prestación con arreglo al artículo 8.1.b).</a:t>
            </a:r>
            <a:r>
              <a:rPr lang="es-ES" dirty="0" err="1" smtClean="0"/>
              <a:t>ii</a:t>
            </a:r>
            <a:r>
              <a:rPr lang="es-ES" dirty="0" smtClean="0"/>
              <a:t> del Acuerdo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5292725" y="5013325"/>
            <a:ext cx="2735263" cy="11525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Cuarto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Piezas y Partes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1331913" y="4941888"/>
            <a:ext cx="2592387" cy="1295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Tercero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Herramientas, Matrices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7524750" y="4652963"/>
            <a:ext cx="0" cy="360362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H="1">
            <a:off x="4211638" y="5589588"/>
            <a:ext cx="86518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V="1">
            <a:off x="1692275" y="4652963"/>
            <a:ext cx="0" cy="36036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>
            <a:off x="3924300" y="4652963"/>
            <a:ext cx="1511300" cy="576262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46AAA-0CFA-4A58-9C8E-28F58438978B}" type="slidenum">
              <a:rPr lang="es-ES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25.1 del CTVA </a:t>
            </a:r>
            <a:br>
              <a:rPr lang="es-ES" dirty="0" smtClean="0"/>
            </a:br>
            <a:r>
              <a:rPr lang="es-ES" dirty="0" smtClean="0"/>
              <a:t>Cánones y derechos de licencia abonados a terceros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Incluidos cánones y derechos de licencia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E3F92-1475-4FA4-86E1-8F3587A286C0}" type="slidenum">
              <a:rPr lang="es-ES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25.1 del CTVA </a:t>
            </a:r>
            <a:br>
              <a:rPr lang="es-ES" dirty="0" smtClean="0"/>
            </a:br>
            <a:r>
              <a:rPr lang="es-ES" dirty="0" smtClean="0"/>
              <a:t>Cánones y derechos de licencia abonados a terceros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No incluidos cánones y derechos de licencia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Flecha doblada"/>
          <p:cNvSpPr/>
          <p:nvPr/>
        </p:nvSpPr>
        <p:spPr>
          <a:xfrm rot="10800000">
            <a:off x="5940425" y="4652963"/>
            <a:ext cx="1079500" cy="792162"/>
          </a:xfrm>
          <a:prstGeom prst="ben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3779838" y="4581525"/>
            <a:ext cx="1778000" cy="1079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Cánones y derechos de licencia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8" name="17 Flecha doblada"/>
          <p:cNvSpPr/>
          <p:nvPr/>
        </p:nvSpPr>
        <p:spPr>
          <a:xfrm rot="16200000">
            <a:off x="2454275" y="4465638"/>
            <a:ext cx="688975" cy="1206500"/>
          </a:xfrm>
          <a:prstGeom prst="ben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658E7-3786-4B5E-B141-03723F7596F9}" type="slidenum">
              <a:rPr lang="es-ES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25.1 del CTVA </a:t>
            </a:r>
            <a:br>
              <a:rPr lang="es-ES" dirty="0" smtClean="0"/>
            </a:br>
            <a:r>
              <a:rPr lang="es-ES" dirty="0" smtClean="0"/>
              <a:t>Cánones y derechos de licencia abonados a terceros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No incluidos cánones y derechos de licencia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Licenciado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Flecha doblada"/>
          <p:cNvSpPr/>
          <p:nvPr/>
        </p:nvSpPr>
        <p:spPr>
          <a:xfrm rot="10800000">
            <a:off x="5940425" y="4652963"/>
            <a:ext cx="1079500" cy="792162"/>
          </a:xfrm>
          <a:prstGeom prst="ben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4067175" y="4797425"/>
            <a:ext cx="1779588" cy="1079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Cánones y derechos de licencia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258888" y="5229225"/>
            <a:ext cx="2089150" cy="12017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Licenciante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12 Flecha izquierda"/>
          <p:cNvSpPr/>
          <p:nvPr/>
        </p:nvSpPr>
        <p:spPr>
          <a:xfrm>
            <a:off x="3492500" y="5157788"/>
            <a:ext cx="431800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9" name="18 Flecha arriba y abajo"/>
          <p:cNvSpPr/>
          <p:nvPr/>
        </p:nvSpPr>
        <p:spPr>
          <a:xfrm>
            <a:off x="2339975" y="4581525"/>
            <a:ext cx="287338" cy="576263"/>
          </a:xfrm>
          <a:prstGeom prst="up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C4525-EAC4-4685-BB19-9B93C538C49D}" type="slidenum">
              <a:rPr lang="es-ES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Marcador de texto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Comentario 25.1 del CTVA </a:t>
            </a:r>
            <a:br>
              <a:rPr lang="es-ES" dirty="0" smtClean="0"/>
            </a:br>
            <a:r>
              <a:rPr lang="es-ES" dirty="0" smtClean="0"/>
              <a:t>Cánones y derechos de licencia abonados a terceros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187450" y="3284538"/>
            <a:ext cx="2592388" cy="122396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Vendedor/Exportador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No incluidos cánones y derechos de licencia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92725" y="3357563"/>
            <a:ext cx="2808288" cy="11509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Comprador/Importador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Licenciado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067175" y="3573463"/>
            <a:ext cx="10096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4140200" y="4292600"/>
            <a:ext cx="863600" cy="0"/>
          </a:xfrm>
          <a:prstGeom prst="straightConnector1">
            <a:avLst/>
          </a:prstGeom>
          <a:ln w="57150" cmpd="sng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Flecha doblada"/>
          <p:cNvSpPr/>
          <p:nvPr/>
        </p:nvSpPr>
        <p:spPr>
          <a:xfrm rot="10800000">
            <a:off x="5940425" y="4652963"/>
            <a:ext cx="1079500" cy="792162"/>
          </a:xfrm>
          <a:prstGeom prst="ben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4067175" y="4797425"/>
            <a:ext cx="1779588" cy="1079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Cánones y derechos de licencia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258888" y="4868863"/>
            <a:ext cx="2089150" cy="1203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Licenciante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12 Flecha izquierda"/>
          <p:cNvSpPr/>
          <p:nvPr/>
        </p:nvSpPr>
        <p:spPr>
          <a:xfrm>
            <a:off x="3492500" y="5157788"/>
            <a:ext cx="431800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658028-A7AC-41A4-8855-906AFFA81E8A}" type="slidenum">
              <a:rPr lang="es-ES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1116013" y="2743200"/>
            <a:ext cx="6911975" cy="30622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800" dirty="0" smtClean="0"/>
              <a:t>COMENTARIOS 24.1 Y 25.1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800" dirty="0" smtClean="0"/>
              <a:t>DEL CTVA DE LA OMA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800" dirty="0" smtClean="0"/>
              <a:t>Gracias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>
              <a:latin typeface="Arial Black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mtClean="0"/>
              <a:t/>
            </a:r>
            <a:br>
              <a:rPr lang="es-ES" smtClean="0"/>
            </a:br>
            <a:r>
              <a:rPr lang="es-ES" sz="3100" smtClean="0"/>
              <a:t>Primera Jornada Académica del Instituto Uruguayo de Derecho Aduanero</a:t>
            </a:r>
            <a:endParaRPr lang="es-ES" sz="31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8D969-A069-420B-BE04-F37F76E0F7F6}" type="slidenum">
              <a:rPr lang="es-ES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147</TotalTime>
  <Words>226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12</vt:i4>
      </vt:variant>
      <vt:variant>
        <vt:lpstr>Títulos de diapositiva</vt:lpstr>
      </vt:variant>
      <vt:variant>
        <vt:i4>9</vt:i4>
      </vt:variant>
    </vt:vector>
  </HeadingPairs>
  <TitlesOfParts>
    <vt:vector size="27" baseType="lpstr">
      <vt:lpstr>Georgia</vt:lpstr>
      <vt:lpstr>Arial</vt:lpstr>
      <vt:lpstr>Wingdings 2</vt:lpstr>
      <vt:lpstr>Wingdings</vt:lpstr>
      <vt:lpstr>Calibri</vt:lpstr>
      <vt:lpstr>Arial Black</vt:lpstr>
      <vt:lpstr>Civil</vt:lpstr>
      <vt:lpstr>Civil</vt:lpstr>
      <vt:lpstr>Civil</vt:lpstr>
      <vt:lpstr>Civil</vt:lpstr>
      <vt:lpstr>Civil</vt:lpstr>
      <vt:lpstr>Civil</vt:lpstr>
      <vt:lpstr>Civil</vt:lpstr>
      <vt:lpstr>Civil</vt:lpstr>
      <vt:lpstr>Civil</vt:lpstr>
      <vt:lpstr>Civil</vt:lpstr>
      <vt:lpstr>Civil</vt:lpstr>
      <vt:lpstr>Civil</vt:lpstr>
      <vt:lpstr>    Primera Jornada Académica del Instituto Uruguayo de Derecho Aduanero</vt:lpstr>
      <vt:lpstr>Comentario 24.1 del CTVA  Valor de una prestación con arreglo al artículo 8.1.b).ii del Acuerdo</vt:lpstr>
      <vt:lpstr>Comentario 24.1 del CTVA  Valor de una prestación con arreglo al artículo 8.1.b).ii del Acuerdo</vt:lpstr>
      <vt:lpstr>Comentario 24.1 del CTVA  Valor de una prestación con arreglo al artículo 8.1.b).ii del Acuerdo</vt:lpstr>
      <vt:lpstr>Comentario 25.1 del CTVA  Cánones y derechos de licencia abonados a terceros</vt:lpstr>
      <vt:lpstr>Comentario 25.1 del CTVA  Cánones y derechos de licencia abonados a terceros</vt:lpstr>
      <vt:lpstr>Comentario 25.1 del CTVA  Cánones y derechos de licencia abonados a terceros</vt:lpstr>
      <vt:lpstr>Comentario 25.1 del CTVA  Cánones y derechos de licencia abonados a terceros</vt:lpstr>
      <vt:lpstr>    Primera Jornada Académica del Instituto Uruguayo de Derecho Aduanero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Comentario 24.1 del CTVA  Valor de una prestación con arreglo al art. 8.1.b).ii</dc:title>
  <dc:creator>mm2</dc:creator>
  <cp:lastModifiedBy>dna0104</cp:lastModifiedBy>
  <cp:revision>13</cp:revision>
  <dcterms:created xsi:type="dcterms:W3CDTF">2012-05-20T13:41:33Z</dcterms:created>
  <dcterms:modified xsi:type="dcterms:W3CDTF">2012-05-24T17:59:15Z</dcterms:modified>
</cp:coreProperties>
</file>