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90" r:id="rId2"/>
    <p:sldId id="258" r:id="rId3"/>
    <p:sldId id="289" r:id="rId4"/>
    <p:sldId id="261" r:id="rId5"/>
    <p:sldId id="278" r:id="rId6"/>
    <p:sldId id="287" r:id="rId7"/>
    <p:sldId id="286" r:id="rId8"/>
    <p:sldId id="285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630" autoAdjust="0"/>
  </p:normalViewPr>
  <p:slideViewPr>
    <p:cSldViewPr>
      <p:cViewPr varScale="1">
        <p:scale>
          <a:sx n="48" d="100"/>
          <a:sy n="48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43FE3-9F24-4754-9745-184C0F46AC63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9B32A-3476-49CF-94B9-4CBD9C1427D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9B32A-3476-49CF-94B9-4CBD9C1427DF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9B32A-3476-49CF-94B9-4CBD9C1427DF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arenR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9B32A-3476-49CF-94B9-4CBD9C1427DF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s-NI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9B32A-3476-49CF-94B9-4CBD9C1427DF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9B32A-3476-49CF-94B9-4CBD9C1427DF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NI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9B32A-3476-49CF-94B9-4CBD9C1427DF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-5226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" name="Picture 2" descr="C:\Users\rchaves\Downloads\logoDGA4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111250"/>
            <a:ext cx="6316663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9207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39384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94680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34925"/>
            <a:ext cx="116205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284321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rchaves\Downloads\logoDGA4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111250"/>
            <a:ext cx="6316663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25488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55576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2027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89825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61180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5" name="Picture 2" descr="C:\Users\rchaves\Downloads\logoDGA4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111250"/>
            <a:ext cx="6316663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550" y="34925"/>
            <a:ext cx="116205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284321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3628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8215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13899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10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fld id="{0DE287A4-9E4A-47F6-A78A-779F40C91212}" type="datetimeFigureOut">
              <a:rPr lang="es-ES" smtClean="0"/>
              <a:pPr/>
              <a:t>27/04/2012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fld id="{EBEF3067-D243-40E4-ACDD-E83A3D1672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3 Imagen" descr="Descripción: piePapeleria2011_ccc_noWeb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063"/>
          <a:stretch>
            <a:fillRect/>
          </a:stretch>
        </p:blipFill>
        <p:spPr bwMode="auto">
          <a:xfrm>
            <a:off x="1116013" y="6092825"/>
            <a:ext cx="22050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2 Imagen" descr="Descripción: cristiana DGA ABAJO cop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4588" y="6092825"/>
            <a:ext cx="4271962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44450"/>
            <a:ext cx="45704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4925"/>
            <a:ext cx="180975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1259632" y="3212976"/>
            <a:ext cx="6172200" cy="1371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Nicaragua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XXXIII COMALEP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Punta del Este, Uruguay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Abril 26-27, 2012</a:t>
            </a:r>
          </a:p>
        </p:txBody>
      </p:sp>
      <p:sp>
        <p:nvSpPr>
          <p:cNvPr id="8" name="1 Título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920880" cy="1894362"/>
          </a:xfrm>
        </p:spPr>
        <p:txBody>
          <a:bodyPr anchor="ctr" anchorCtr="0">
            <a:normAutofit/>
          </a:bodyPr>
          <a:lstStyle/>
          <a:p>
            <a:r>
              <a:rPr lang="es-ES" sz="4000" dirty="0" smtClean="0">
                <a:solidFill>
                  <a:schemeClr val="tx1"/>
                </a:solidFill>
              </a:rPr>
              <a:t>SEGURIDAD EN TRANSITO</a:t>
            </a:r>
            <a:endParaRPr lang="es-E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92696"/>
            <a:ext cx="7467600" cy="882352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latin typeface="Times New Roman" pitchFamily="18" charset="0"/>
                <a:cs typeface="Times New Roman" pitchFamily="18" charset="0"/>
              </a:rPr>
              <a:t>ANTECEDENTES</a:t>
            </a:r>
            <a:endParaRPr lang="es-E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95536" y="1196752"/>
            <a:ext cx="7992888" cy="4873752"/>
          </a:xfrm>
        </p:spPr>
        <p:txBody>
          <a:bodyPr>
            <a:normAutofit/>
          </a:bodyPr>
          <a:lstStyle/>
          <a:p>
            <a:pPr algn="just"/>
            <a:endParaRPr lang="es-ES" dirty="0" smtClean="0"/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Resolución 65-2001 (COMRIEDRE). </a:t>
            </a:r>
          </a:p>
          <a:p>
            <a:pPr algn="just">
              <a:buNone/>
            </a:pP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800" smtClean="0">
                <a:latin typeface="Times New Roman" pitchFamily="18" charset="0"/>
                <a:cs typeface="Times New Roman" pitchFamily="18" charset="0"/>
              </a:rPr>
              <a:t>Reglamento </a:t>
            </a:r>
            <a:r>
              <a:rPr lang="es-E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sobre el Régimen de Transito Aduanero Internacional Terrestre.</a:t>
            </a:r>
          </a:p>
          <a:p>
            <a:pPr algn="just">
              <a:buNone/>
            </a:pPr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El control del Régimen de Transito Aduanero se realiza a través del Sistema Informático Aduanero Nacional.</a:t>
            </a:r>
          </a:p>
          <a:p>
            <a:pPr lvl="1"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Intercambio de información entre pares de países.</a:t>
            </a:r>
          </a:p>
          <a:p>
            <a:pPr algn="just"/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64704"/>
            <a:ext cx="7467600" cy="882352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latin typeface="Times New Roman" pitchFamily="18" charset="0"/>
                <a:cs typeface="Times New Roman" pitchFamily="18" charset="0"/>
              </a:rPr>
              <a:t>ANTECEDENTES</a:t>
            </a:r>
            <a:endParaRPr lang="es-E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124744"/>
            <a:ext cx="7776864" cy="4873752"/>
          </a:xfrm>
        </p:spPr>
        <p:txBody>
          <a:bodyPr>
            <a:normAutofit/>
          </a:bodyPr>
          <a:lstStyle/>
          <a:p>
            <a:pPr algn="just"/>
            <a:endParaRPr lang="es-ES" dirty="0" smtClean="0"/>
          </a:p>
          <a:p>
            <a:pPr algn="just">
              <a:buNone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Cooperación entre los Servicios Aduaneros del CA-4 (GT, SV, HN, NI), realizan mejoras al Régimen de Tránsito.</a:t>
            </a:r>
          </a:p>
          <a:p>
            <a:pPr algn="just"/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 El comercio </a:t>
            </a:r>
            <a:r>
              <a:rPr lang="es-ES" sz="2800" dirty="0" err="1" smtClean="0">
                <a:latin typeface="Times New Roman" pitchFamily="18" charset="0"/>
                <a:cs typeface="Times New Roman" pitchFamily="18" charset="0"/>
              </a:rPr>
              <a:t>Intraregional</a:t>
            </a: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, demanda un  Régimen de Transito mas ágil.</a:t>
            </a:r>
          </a:p>
          <a:p>
            <a:pPr algn="just"/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692696"/>
            <a:ext cx="8115328" cy="854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4000" b="1" dirty="0" smtClean="0"/>
              <a:t> Evolución de </a:t>
            </a:r>
            <a:r>
              <a:rPr lang="es-ES" sz="4000" b="1" dirty="0" smtClean="0">
                <a:latin typeface="Times New Roman" pitchFamily="18" charset="0"/>
                <a:cs typeface="Times New Roman" pitchFamily="18" charset="0"/>
              </a:rPr>
              <a:t>régimen</a:t>
            </a:r>
            <a:r>
              <a:rPr lang="es-ES" sz="4000" b="1" dirty="0" smtClean="0"/>
              <a:t> de transito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700808"/>
            <a:ext cx="7704856" cy="4525963"/>
          </a:xfrm>
        </p:spPr>
        <p:txBody>
          <a:bodyPr>
            <a:normAutofit/>
          </a:bodyPr>
          <a:lstStyle/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BID ofrece a Centroamérica,  recursos para  implementar el  Sistema de “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ransito 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nternacional de 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ercancías”  (</a:t>
            </a:r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TIM</a:t>
            </a: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Inicio  Proyecto Piloto GT- SV   2009.</a:t>
            </a:r>
          </a:p>
          <a:p>
            <a:pPr algn="just"/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Nicaragua solicita implementación del proyecto TIM, Guasaule - Peñas Blancas 2010.</a:t>
            </a:r>
          </a:p>
          <a:p>
            <a:pPr algn="just"/>
            <a:endParaRPr lang="es-E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800" b="1" dirty="0" smtClean="0"/>
              <a:t>VENTAJAS  TIM</a:t>
            </a:r>
            <a:endParaRPr lang="es-NI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1560" y="1052736"/>
            <a:ext cx="763284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Homologación de mensajes electrónicos para la transmisión de información.</a:t>
            </a:r>
          </a:p>
          <a:p>
            <a:pPr algn="just"/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800" dirty="0" smtClean="0">
                <a:latin typeface="Times New Roman" pitchFamily="18" charset="0"/>
                <a:cs typeface="Times New Roman" pitchFamily="18" charset="0"/>
              </a:rPr>
              <a:t>Control unificado en Aduanas de Paso (Migración, Agricultura, Aduana).</a:t>
            </a:r>
          </a:p>
          <a:p>
            <a:pPr algn="just"/>
            <a:endParaRPr lang="es-NI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N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800" b="1" dirty="0" smtClean="0"/>
              <a:t>VENTAJAS  TIM</a:t>
            </a:r>
            <a:endParaRPr lang="es-NI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7467600" cy="4968552"/>
          </a:xfrm>
        </p:spPr>
        <p:txBody>
          <a:bodyPr>
            <a:normAutofit fontScale="92500" lnSpcReduction="20000"/>
          </a:bodyPr>
          <a:lstStyle/>
          <a:p>
            <a:pPr algn="just"/>
            <a:endParaRPr lang="es-E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3000" dirty="0" smtClean="0">
                <a:latin typeface="Times New Roman" pitchFamily="18" charset="0"/>
                <a:cs typeface="Times New Roman" pitchFamily="18" charset="0"/>
              </a:rPr>
              <a:t>Documentación disponible en formato digital (adjunta a la Declaración).</a:t>
            </a:r>
          </a:p>
          <a:p>
            <a:pPr algn="just"/>
            <a:endParaRPr lang="es-E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3000" dirty="0" smtClean="0">
                <a:latin typeface="Times New Roman" pitchFamily="18" charset="0"/>
                <a:cs typeface="Times New Roman" pitchFamily="18" charset="0"/>
              </a:rPr>
              <a:t>Trazabilidad de la Declaración.</a:t>
            </a:r>
          </a:p>
          <a:p>
            <a:pPr algn="just"/>
            <a:endParaRPr lang="es-E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3000" dirty="0" smtClean="0">
                <a:latin typeface="Times New Roman" pitchFamily="18" charset="0"/>
                <a:cs typeface="Times New Roman" pitchFamily="18" charset="0"/>
              </a:rPr>
              <a:t> Disminución  de los tiempos de atención.</a:t>
            </a:r>
          </a:p>
          <a:p>
            <a:pPr lvl="1" algn="just"/>
            <a:r>
              <a:rPr lang="es-ES" sz="3000" dirty="0" smtClean="0">
                <a:latin typeface="Times New Roman" pitchFamily="18" charset="0"/>
                <a:cs typeface="Times New Roman" pitchFamily="18" charset="0"/>
              </a:rPr>
              <a:t> 61  a 8 minutos.</a:t>
            </a:r>
          </a:p>
          <a:p>
            <a:pPr lvl="1" algn="just"/>
            <a:endParaRPr lang="es-E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3000" dirty="0" smtClean="0">
                <a:latin typeface="Times New Roman" pitchFamily="18" charset="0"/>
                <a:cs typeface="Times New Roman" pitchFamily="18" charset="0"/>
              </a:rPr>
              <a:t>Reducción de costos en las operaciones de transito</a:t>
            </a:r>
            <a:r>
              <a:rPr lang="es-ES" sz="3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s-ES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NI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N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40352" cy="7647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ES" sz="3600" b="1" dirty="0" smtClean="0"/>
              <a:t>VENTAJAS TIM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8532440" cy="720079"/>
          </a:xfrm>
        </p:spPr>
        <p:txBody>
          <a:bodyPr>
            <a:normAutofit/>
          </a:bodyPr>
          <a:lstStyle/>
          <a:p>
            <a:pPr algn="just"/>
            <a:r>
              <a:rPr lang="es-ES" sz="3400" dirty="0" smtClean="0"/>
              <a:t>Comunicación en tiempo real.</a:t>
            </a:r>
          </a:p>
          <a:p>
            <a:pPr algn="just">
              <a:buNone/>
            </a:pPr>
            <a:endParaRPr lang="es-ES" dirty="0" smtClean="0"/>
          </a:p>
        </p:txBody>
      </p:sp>
      <p:pic>
        <p:nvPicPr>
          <p:cNvPr id="5" name="3 Marcador de contenido" descr="Entrega TIM.JPG"/>
          <p:cNvPicPr>
            <a:picLocks noChangeAspect="1"/>
          </p:cNvPicPr>
          <p:nvPr/>
        </p:nvPicPr>
        <p:blipFill>
          <a:blip r:embed="rId3" cstate="print"/>
          <a:srcRect t="7353" r="2752" b="1471"/>
          <a:stretch>
            <a:fillRect/>
          </a:stretch>
        </p:blipFill>
        <p:spPr>
          <a:xfrm>
            <a:off x="285720" y="1988840"/>
            <a:ext cx="8501122" cy="4608512"/>
          </a:xfrm>
          <a:prstGeom prst="rect">
            <a:avLst/>
          </a:prstGeom>
        </p:spPr>
      </p:pic>
      <p:pic>
        <p:nvPicPr>
          <p:cNvPr id="6" name="5 Imagen" descr="TIM Entrega.JPG"/>
          <p:cNvPicPr>
            <a:picLocks noChangeAspect="1"/>
          </p:cNvPicPr>
          <p:nvPr/>
        </p:nvPicPr>
        <p:blipFill>
          <a:blip r:embed="rId4" cstate="print"/>
          <a:srcRect l="15823" t="21042" r="19620" b="29730"/>
          <a:stretch>
            <a:fillRect/>
          </a:stretch>
        </p:blipFill>
        <p:spPr>
          <a:xfrm>
            <a:off x="323528" y="4653136"/>
            <a:ext cx="1357322" cy="1928826"/>
          </a:xfrm>
          <a:prstGeom prst="rect">
            <a:avLst/>
          </a:prstGeom>
        </p:spPr>
      </p:pic>
      <p:pic>
        <p:nvPicPr>
          <p:cNvPr id="7" name="6 Imagen" descr="TIM Entrega2.JPG"/>
          <p:cNvPicPr>
            <a:picLocks noChangeAspect="1"/>
          </p:cNvPicPr>
          <p:nvPr/>
        </p:nvPicPr>
        <p:blipFill>
          <a:blip r:embed="rId5" cstate="print"/>
          <a:srcRect l="34810" t="38417" r="36709" b="42761"/>
          <a:stretch>
            <a:fillRect/>
          </a:stretch>
        </p:blipFill>
        <p:spPr>
          <a:xfrm>
            <a:off x="1691680" y="4869160"/>
            <a:ext cx="1071570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403648" y="1916832"/>
            <a:ext cx="6480048" cy="2301240"/>
          </a:xfrm>
        </p:spPr>
        <p:txBody>
          <a:bodyPr/>
          <a:lstStyle/>
          <a:p>
            <a:r>
              <a:rPr lang="es-NI" dirty="0" smtClean="0"/>
              <a:t>GRACIAS POR SU ATENCIÓN</a:t>
            </a:r>
            <a:endParaRPr lang="es-N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1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687</TotalTime>
  <Words>188</Words>
  <Application>Microsoft Office PowerPoint</Application>
  <PresentationFormat>Presentación en pantalla (4:3)</PresentationFormat>
  <Paragraphs>54</Paragraphs>
  <Slides>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Tema1</vt:lpstr>
      <vt:lpstr>SEGURIDAD EN TRANSITO</vt:lpstr>
      <vt:lpstr>ANTECEDENTES</vt:lpstr>
      <vt:lpstr>ANTECEDENTES</vt:lpstr>
      <vt:lpstr> Evolución de régimen de transito</vt:lpstr>
      <vt:lpstr>VENTAJAS  TIM</vt:lpstr>
      <vt:lpstr>VENTAJAS  TIM</vt:lpstr>
      <vt:lpstr>VENTAJAS TIM</vt:lpstr>
      <vt:lpstr>GRACIAS POR SU ATENCIÓN</vt:lpstr>
    </vt:vector>
  </TitlesOfParts>
  <Company>dga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TRANSITO SEGURO TIM</dc:title>
  <dc:creator>dga</dc:creator>
  <cp:lastModifiedBy>PC</cp:lastModifiedBy>
  <cp:revision>85</cp:revision>
  <dcterms:created xsi:type="dcterms:W3CDTF">2012-04-12T16:51:30Z</dcterms:created>
  <dcterms:modified xsi:type="dcterms:W3CDTF">2012-04-27T12:02:41Z</dcterms:modified>
</cp:coreProperties>
</file>