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Override PartName="/ppt/diagrams/quickStyle1.xml" ContentType="application/vnd.openxmlformats-officedocument.drawingml.diagramStyle+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tags/tag1.xml" ContentType="application/vnd.openxmlformats-officedocument.presentationml.tags+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diagrams/layout1.xml" ContentType="application/vnd.openxmlformats-officedocument.drawingml.diagram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1.xml" ContentType="application/vnd.openxmlformats-officedocument.drawingml.diagramData+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Default Extension="bin" ContentType="application/vnd.openxmlformats-officedocument.oleObject"/>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1"/>
  </p:notesMasterIdLst>
  <p:handoutMasterIdLst>
    <p:handoutMasterId r:id="rId12"/>
  </p:handoutMasterIdLst>
  <p:sldIdLst>
    <p:sldId id="276" r:id="rId2"/>
    <p:sldId id="323" r:id="rId3"/>
    <p:sldId id="324" r:id="rId4"/>
    <p:sldId id="320" r:id="rId5"/>
    <p:sldId id="304" r:id="rId6"/>
    <p:sldId id="308" r:id="rId7"/>
    <p:sldId id="294" r:id="rId8"/>
    <p:sldId id="310" r:id="rId9"/>
    <p:sldId id="322" r:id="rId10"/>
  </p:sldIdLst>
  <p:sldSz cx="9144000" cy="6858000" type="screen4x3"/>
  <p:notesSz cx="7010400" cy="9296400"/>
  <p:custDataLst>
    <p:tags r:id="rId13"/>
  </p:custDataLst>
  <p:defaultTextStyle>
    <a:defPPr>
      <a:defRPr lang="fr-FR"/>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showPr>
  <p:clrMru>
    <a:srgbClr val="00ACDF"/>
    <a:srgbClr val="66CCFF"/>
    <a:srgbClr val="000000"/>
    <a:srgbClr val="CC0099"/>
    <a:srgbClr val="FF33CC"/>
    <a:srgbClr val="DDDDDD"/>
    <a:srgbClr val="C0C0C0"/>
    <a:srgbClr val="6699FF"/>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notesView">
  <p:normalViewPr showOutlineIcons="0" vertBarState="maximized" horzBarState="minimized">
    <p:restoredLeft sz="15620"/>
    <p:restoredTop sz="77323" autoAdjust="0"/>
  </p:normalViewPr>
  <p:slideViewPr>
    <p:cSldViewPr snapToGrid="0">
      <p:cViewPr>
        <p:scale>
          <a:sx n="80" d="100"/>
          <a:sy n="80" d="100"/>
        </p:scale>
        <p:origin x="-72" y="-7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snapToGrid="0">
      <p:cViewPr>
        <p:scale>
          <a:sx n="100" d="100"/>
          <a:sy n="100" d="100"/>
        </p:scale>
        <p:origin x="-1842" y="36"/>
      </p:cViewPr>
      <p:guideLst>
        <p:guide orient="horz" pos="2928"/>
        <p:guide pos="2208"/>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gs" Target="tags/tag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handoutMaster" Target="handoutMasters/handoutMaster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accent1_2#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FB9AE95-FEC9-4134-8E99-35641473E3FF}" type="doc">
      <dgm:prSet loTypeId="urn:microsoft.com/office/officeart/2005/8/layout/radial1" loCatId="relationship" qsTypeId="urn:microsoft.com/office/officeart/2005/8/quickstyle/simple1#2" qsCatId="simple" csTypeId="urn:microsoft.com/office/officeart/2005/8/colors/accent1_2#2" csCatId="accent1" phldr="1"/>
      <dgm:spPr/>
      <dgm:t>
        <a:bodyPr/>
        <a:lstStyle/>
        <a:p>
          <a:endParaRPr lang="fr-BE"/>
        </a:p>
      </dgm:t>
    </dgm:pt>
    <dgm:pt modelId="{2E0CF0AF-E9A6-4F47-8CFE-ECC781650EA7}">
      <dgm:prSet phldrT="[Text]"/>
      <dgm:spPr>
        <a:solidFill>
          <a:srgbClr val="DDDDDD"/>
        </a:solidFill>
        <a:ln>
          <a:solidFill>
            <a:srgbClr val="00ACDF"/>
          </a:solidFill>
        </a:ln>
      </dgm:spPr>
      <dgm:t>
        <a:bodyPr/>
        <a:lstStyle/>
        <a:p>
          <a:r>
            <a:rPr lang="fr-BE" b="1" dirty="0" err="1" smtClean="0">
              <a:solidFill>
                <a:schemeClr val="tx1"/>
              </a:solidFill>
            </a:rPr>
            <a:t>Expressed</a:t>
          </a:r>
          <a:r>
            <a:rPr lang="fr-BE" b="1" dirty="0" smtClean="0">
              <a:solidFill>
                <a:schemeClr val="tx1"/>
              </a:solidFill>
            </a:rPr>
            <a:t> CB </a:t>
          </a:r>
          <a:r>
            <a:rPr lang="fr-BE" b="1" dirty="0" err="1" smtClean="0">
              <a:solidFill>
                <a:schemeClr val="tx1"/>
              </a:solidFill>
            </a:rPr>
            <a:t>needs</a:t>
          </a:r>
          <a:endParaRPr lang="fr-BE" b="1" dirty="0">
            <a:solidFill>
              <a:schemeClr val="tx1"/>
            </a:solidFill>
          </a:endParaRPr>
        </a:p>
      </dgm:t>
    </dgm:pt>
    <dgm:pt modelId="{4E180C35-85FB-40E2-BB74-F38E819520EF}" type="parTrans" cxnId="{38B9C87F-1877-4AB4-8CC7-F5786CFBBD73}">
      <dgm:prSet/>
      <dgm:spPr/>
      <dgm:t>
        <a:bodyPr/>
        <a:lstStyle/>
        <a:p>
          <a:endParaRPr lang="fr-BE"/>
        </a:p>
      </dgm:t>
    </dgm:pt>
    <dgm:pt modelId="{12B35B1E-E1E7-4DE4-9DA0-889C96094244}" type="sibTrans" cxnId="{38B9C87F-1877-4AB4-8CC7-F5786CFBBD73}">
      <dgm:prSet/>
      <dgm:spPr/>
      <dgm:t>
        <a:bodyPr/>
        <a:lstStyle/>
        <a:p>
          <a:endParaRPr lang="fr-BE"/>
        </a:p>
      </dgm:t>
    </dgm:pt>
    <dgm:pt modelId="{C3FC86D2-9A6E-43DD-9824-6C76587B1C42}">
      <dgm:prSet phldrT="[Text]"/>
      <dgm:spPr>
        <a:solidFill>
          <a:srgbClr val="00ACDF"/>
        </a:solidFill>
        <a:ln w="6350"/>
      </dgm:spPr>
      <dgm:t>
        <a:bodyPr/>
        <a:lstStyle/>
        <a:p>
          <a:r>
            <a:rPr lang="fr-BE" b="1" dirty="0" smtClean="0"/>
            <a:t>SP/OD</a:t>
          </a:r>
          <a:endParaRPr lang="fr-BE" b="1" dirty="0"/>
        </a:p>
      </dgm:t>
    </dgm:pt>
    <dgm:pt modelId="{E2D13998-6184-42BA-B9C3-B161EB4E0FD3}" type="parTrans" cxnId="{771AC8CB-950C-42D1-88AB-96BCA5C5244F}">
      <dgm:prSet/>
      <dgm:spPr/>
      <dgm:t>
        <a:bodyPr/>
        <a:lstStyle/>
        <a:p>
          <a:endParaRPr lang="fr-BE"/>
        </a:p>
      </dgm:t>
    </dgm:pt>
    <dgm:pt modelId="{B1D1E786-7741-4C6E-B626-D0FACCC0B303}" type="sibTrans" cxnId="{771AC8CB-950C-42D1-88AB-96BCA5C5244F}">
      <dgm:prSet/>
      <dgm:spPr/>
      <dgm:t>
        <a:bodyPr/>
        <a:lstStyle/>
        <a:p>
          <a:endParaRPr lang="fr-BE"/>
        </a:p>
      </dgm:t>
    </dgm:pt>
    <dgm:pt modelId="{82DD6DD6-1042-4F59-8132-3AE4664F3B47}">
      <dgm:prSet phldrT="[Text]"/>
      <dgm:spPr>
        <a:solidFill>
          <a:srgbClr val="00ACDF"/>
        </a:solidFill>
        <a:ln w="6350"/>
      </dgm:spPr>
      <dgm:t>
        <a:bodyPr/>
        <a:lstStyle/>
        <a:p>
          <a:r>
            <a:rPr lang="fr-BE" b="1" dirty="0" smtClean="0"/>
            <a:t>C2B</a:t>
          </a:r>
          <a:endParaRPr lang="fr-BE" b="1" dirty="0"/>
        </a:p>
      </dgm:t>
    </dgm:pt>
    <dgm:pt modelId="{7688AB8D-8E72-483C-950F-A9741D617434}" type="parTrans" cxnId="{46A010BD-CEE4-4904-95A4-3949E9037B3D}">
      <dgm:prSet/>
      <dgm:spPr/>
      <dgm:t>
        <a:bodyPr/>
        <a:lstStyle/>
        <a:p>
          <a:endParaRPr lang="fr-BE"/>
        </a:p>
      </dgm:t>
    </dgm:pt>
    <dgm:pt modelId="{EC6F8B71-F05E-45E3-A363-BC047B679F7B}" type="sibTrans" cxnId="{46A010BD-CEE4-4904-95A4-3949E9037B3D}">
      <dgm:prSet/>
      <dgm:spPr/>
      <dgm:t>
        <a:bodyPr/>
        <a:lstStyle/>
        <a:p>
          <a:endParaRPr lang="fr-BE"/>
        </a:p>
      </dgm:t>
    </dgm:pt>
    <dgm:pt modelId="{78029703-0CF0-49FD-97F0-C480CB46440C}">
      <dgm:prSet phldrT="[Text]"/>
      <dgm:spPr>
        <a:solidFill>
          <a:srgbClr val="00ACDF"/>
        </a:solidFill>
        <a:ln w="6350"/>
      </dgm:spPr>
      <dgm:t>
        <a:bodyPr/>
        <a:lstStyle/>
        <a:p>
          <a:r>
            <a:rPr lang="fr-BE" b="1" dirty="0" smtClean="0"/>
            <a:t>RKC</a:t>
          </a:r>
          <a:endParaRPr lang="fr-BE" b="1" dirty="0"/>
        </a:p>
      </dgm:t>
    </dgm:pt>
    <dgm:pt modelId="{87F5AC67-1015-414D-94AD-38EC8C887268}" type="parTrans" cxnId="{BCAE1535-CED5-484D-BFF6-AF82297DC277}">
      <dgm:prSet/>
      <dgm:spPr/>
      <dgm:t>
        <a:bodyPr/>
        <a:lstStyle/>
        <a:p>
          <a:endParaRPr lang="fr-BE"/>
        </a:p>
      </dgm:t>
    </dgm:pt>
    <dgm:pt modelId="{C8105284-92B8-4A7D-BD67-8C4514B7DFA0}" type="sibTrans" cxnId="{BCAE1535-CED5-484D-BFF6-AF82297DC277}">
      <dgm:prSet/>
      <dgm:spPr/>
      <dgm:t>
        <a:bodyPr/>
        <a:lstStyle/>
        <a:p>
          <a:endParaRPr lang="fr-BE"/>
        </a:p>
      </dgm:t>
    </dgm:pt>
    <dgm:pt modelId="{DAE7CB43-79D0-4199-83E3-C8E3D17E006A}">
      <dgm:prSet/>
      <dgm:spPr>
        <a:solidFill>
          <a:srgbClr val="00ACDF"/>
        </a:solidFill>
        <a:ln w="6350"/>
      </dgm:spPr>
      <dgm:t>
        <a:bodyPr/>
        <a:lstStyle/>
        <a:p>
          <a:r>
            <a:rPr lang="fr-BE" b="1" dirty="0" smtClean="0"/>
            <a:t>CBM</a:t>
          </a:r>
          <a:endParaRPr lang="fr-BE" b="1" dirty="0"/>
        </a:p>
      </dgm:t>
    </dgm:pt>
    <dgm:pt modelId="{257507B2-5B51-4044-BE50-62A1FF653A1F}" type="parTrans" cxnId="{D7ED0E83-1E9E-44E9-9953-FC19C6823B30}">
      <dgm:prSet/>
      <dgm:spPr/>
      <dgm:t>
        <a:bodyPr/>
        <a:lstStyle/>
        <a:p>
          <a:endParaRPr lang="fr-BE"/>
        </a:p>
      </dgm:t>
    </dgm:pt>
    <dgm:pt modelId="{A0F0950B-CE79-4FC0-A117-06E8FBC23A7B}" type="sibTrans" cxnId="{D7ED0E83-1E9E-44E9-9953-FC19C6823B30}">
      <dgm:prSet/>
      <dgm:spPr/>
      <dgm:t>
        <a:bodyPr/>
        <a:lstStyle/>
        <a:p>
          <a:endParaRPr lang="fr-BE"/>
        </a:p>
      </dgm:t>
    </dgm:pt>
    <dgm:pt modelId="{3D391E6A-7061-43C3-9C11-8D0F5BA8C58B}">
      <dgm:prSet/>
      <dgm:spPr>
        <a:solidFill>
          <a:srgbClr val="00ACDF"/>
        </a:solidFill>
        <a:ln w="6350"/>
      </dgm:spPr>
      <dgm:t>
        <a:bodyPr/>
        <a:lstStyle/>
        <a:p>
          <a:r>
            <a:rPr lang="fr-BE" b="1" dirty="0" smtClean="0"/>
            <a:t>SW</a:t>
          </a:r>
          <a:endParaRPr lang="fr-BE" b="1" dirty="0"/>
        </a:p>
      </dgm:t>
    </dgm:pt>
    <dgm:pt modelId="{2304E990-61CA-4727-84BD-152D12511E32}" type="parTrans" cxnId="{EC68F0FB-8E85-4B73-BB00-12DD1B36FDCB}">
      <dgm:prSet/>
      <dgm:spPr/>
      <dgm:t>
        <a:bodyPr/>
        <a:lstStyle/>
        <a:p>
          <a:endParaRPr lang="fr-BE"/>
        </a:p>
      </dgm:t>
    </dgm:pt>
    <dgm:pt modelId="{ED30590F-E9A3-46F2-9612-AB773FB1384B}" type="sibTrans" cxnId="{EC68F0FB-8E85-4B73-BB00-12DD1B36FDCB}">
      <dgm:prSet/>
      <dgm:spPr/>
      <dgm:t>
        <a:bodyPr/>
        <a:lstStyle/>
        <a:p>
          <a:endParaRPr lang="fr-BE"/>
        </a:p>
      </dgm:t>
    </dgm:pt>
    <dgm:pt modelId="{50755B0B-327D-48D2-A8DE-5096883D2E10}">
      <dgm:prSet/>
      <dgm:spPr>
        <a:solidFill>
          <a:srgbClr val="00ACDF"/>
        </a:solidFill>
        <a:ln w="6350"/>
      </dgm:spPr>
      <dgm:t>
        <a:bodyPr/>
        <a:lstStyle/>
        <a:p>
          <a:r>
            <a:rPr lang="fr-BE" b="1" dirty="0" err="1" smtClean="0"/>
            <a:t>Other</a:t>
          </a:r>
          <a:r>
            <a:rPr lang="fr-BE" b="1" dirty="0" smtClean="0"/>
            <a:t> </a:t>
          </a:r>
          <a:r>
            <a:rPr lang="fr-BE" b="1" dirty="0" err="1" smtClean="0"/>
            <a:t>Enf</a:t>
          </a:r>
          <a:endParaRPr lang="fr-BE" b="1" dirty="0" smtClean="0"/>
        </a:p>
      </dgm:t>
    </dgm:pt>
    <dgm:pt modelId="{14FAAD51-CF7E-4F94-8320-F901A05F445F}" type="parTrans" cxnId="{18A60627-E4B5-4FC2-A3F3-B50704375296}">
      <dgm:prSet/>
      <dgm:spPr/>
      <dgm:t>
        <a:bodyPr/>
        <a:lstStyle/>
        <a:p>
          <a:endParaRPr lang="fr-BE"/>
        </a:p>
      </dgm:t>
    </dgm:pt>
    <dgm:pt modelId="{F2C528F4-0CCB-4BDF-974A-B5BD97494C74}" type="sibTrans" cxnId="{18A60627-E4B5-4FC2-A3F3-B50704375296}">
      <dgm:prSet/>
      <dgm:spPr/>
      <dgm:t>
        <a:bodyPr/>
        <a:lstStyle/>
        <a:p>
          <a:endParaRPr lang="fr-BE"/>
        </a:p>
      </dgm:t>
    </dgm:pt>
    <dgm:pt modelId="{4B9D87CF-3912-4186-8BA2-9EBCA81D3780}">
      <dgm:prSet/>
      <dgm:spPr>
        <a:solidFill>
          <a:srgbClr val="00ACDF"/>
        </a:solidFill>
        <a:ln w="6350"/>
      </dgm:spPr>
      <dgm:t>
        <a:bodyPr/>
        <a:lstStyle/>
        <a:p>
          <a:r>
            <a:rPr lang="fr-BE" b="1" dirty="0" smtClean="0"/>
            <a:t>HR</a:t>
          </a:r>
          <a:endParaRPr lang="fr-BE" b="1" dirty="0"/>
        </a:p>
      </dgm:t>
    </dgm:pt>
    <dgm:pt modelId="{2A76970D-82FF-4747-B0CC-C91222CE630D}" type="parTrans" cxnId="{BD8B0314-BE35-4C3C-B534-4393BE4B93CB}">
      <dgm:prSet/>
      <dgm:spPr/>
      <dgm:t>
        <a:bodyPr/>
        <a:lstStyle/>
        <a:p>
          <a:endParaRPr lang="en-US"/>
        </a:p>
      </dgm:t>
    </dgm:pt>
    <dgm:pt modelId="{EC272531-38A6-41FA-A169-7B141C40D9FF}" type="sibTrans" cxnId="{BD8B0314-BE35-4C3C-B534-4393BE4B93CB}">
      <dgm:prSet/>
      <dgm:spPr/>
      <dgm:t>
        <a:bodyPr/>
        <a:lstStyle/>
        <a:p>
          <a:endParaRPr lang="en-US"/>
        </a:p>
      </dgm:t>
    </dgm:pt>
    <dgm:pt modelId="{FEA306E2-EB02-447B-8749-0A317862E2BF}">
      <dgm:prSet/>
      <dgm:spPr>
        <a:solidFill>
          <a:srgbClr val="00ACDF"/>
        </a:solidFill>
        <a:ln w="6350"/>
      </dgm:spPr>
      <dgm:t>
        <a:bodyPr/>
        <a:lstStyle/>
        <a:p>
          <a:r>
            <a:rPr lang="fr-BE" b="1" dirty="0" smtClean="0"/>
            <a:t>IPR</a:t>
          </a:r>
          <a:endParaRPr lang="fr-BE" b="1" dirty="0"/>
        </a:p>
      </dgm:t>
    </dgm:pt>
    <dgm:pt modelId="{1D06E95B-7648-482F-93D5-EFA4F5EB912A}" type="parTrans" cxnId="{7D03F16A-1E9F-44F3-AD42-5121CB2731C0}">
      <dgm:prSet/>
      <dgm:spPr/>
      <dgm:t>
        <a:bodyPr/>
        <a:lstStyle/>
        <a:p>
          <a:endParaRPr lang="en-US"/>
        </a:p>
      </dgm:t>
    </dgm:pt>
    <dgm:pt modelId="{0DB8AF32-0901-4F4B-B9F4-6C2D0AACD6FF}" type="sibTrans" cxnId="{7D03F16A-1E9F-44F3-AD42-5121CB2731C0}">
      <dgm:prSet/>
      <dgm:spPr/>
      <dgm:t>
        <a:bodyPr/>
        <a:lstStyle/>
        <a:p>
          <a:endParaRPr lang="en-US"/>
        </a:p>
      </dgm:t>
    </dgm:pt>
    <dgm:pt modelId="{E162E2CA-0CDE-4CB6-A7A5-69D3053A9008}">
      <dgm:prSet/>
      <dgm:spPr>
        <a:solidFill>
          <a:srgbClr val="00ACDF"/>
        </a:solidFill>
        <a:ln w="6350"/>
      </dgm:spPr>
      <dgm:t>
        <a:bodyPr/>
        <a:lstStyle/>
        <a:p>
          <a:r>
            <a:rPr lang="fr-BE" b="1" dirty="0" err="1" smtClean="0"/>
            <a:t>Integrity</a:t>
          </a:r>
          <a:endParaRPr lang="fr-BE" b="1" dirty="0"/>
        </a:p>
      </dgm:t>
    </dgm:pt>
    <dgm:pt modelId="{7C195E3E-E614-4A0A-9DBE-C3B66C7AFFB7}" type="parTrans" cxnId="{CDC756DD-1635-4503-9F42-26B8DB5067B3}">
      <dgm:prSet/>
      <dgm:spPr/>
      <dgm:t>
        <a:bodyPr/>
        <a:lstStyle/>
        <a:p>
          <a:endParaRPr lang="en-US"/>
        </a:p>
      </dgm:t>
    </dgm:pt>
    <dgm:pt modelId="{B88297C4-0440-441D-899E-2157C61F3CE1}" type="sibTrans" cxnId="{CDC756DD-1635-4503-9F42-26B8DB5067B3}">
      <dgm:prSet/>
      <dgm:spPr/>
      <dgm:t>
        <a:bodyPr/>
        <a:lstStyle/>
        <a:p>
          <a:endParaRPr lang="en-US"/>
        </a:p>
      </dgm:t>
    </dgm:pt>
    <dgm:pt modelId="{D3F92E57-1F8A-4824-9B94-932F617E5568}">
      <dgm:prSet/>
      <dgm:spPr>
        <a:solidFill>
          <a:srgbClr val="00ACDF"/>
        </a:solidFill>
        <a:ln w="6350"/>
      </dgm:spPr>
      <dgm:t>
        <a:bodyPr/>
        <a:lstStyle/>
        <a:p>
          <a:r>
            <a:rPr lang="fr-BE" b="1" dirty="0" smtClean="0"/>
            <a:t>ICT/DM</a:t>
          </a:r>
          <a:endParaRPr lang="fr-BE" b="1" dirty="0"/>
        </a:p>
      </dgm:t>
    </dgm:pt>
    <dgm:pt modelId="{31ADB4C6-DBC4-43E5-904B-B4850D87ADF1}" type="sibTrans" cxnId="{AEB00A8D-3586-4793-89EF-C47206ABBCEA}">
      <dgm:prSet/>
      <dgm:spPr/>
      <dgm:t>
        <a:bodyPr/>
        <a:lstStyle/>
        <a:p>
          <a:endParaRPr lang="fr-BE"/>
        </a:p>
      </dgm:t>
    </dgm:pt>
    <dgm:pt modelId="{DB223080-4B1E-4DC6-A82D-202F5945C2C1}" type="parTrans" cxnId="{AEB00A8D-3586-4793-89EF-C47206ABBCEA}">
      <dgm:prSet/>
      <dgm:spPr/>
      <dgm:t>
        <a:bodyPr/>
        <a:lstStyle/>
        <a:p>
          <a:endParaRPr lang="fr-BE"/>
        </a:p>
      </dgm:t>
    </dgm:pt>
    <dgm:pt modelId="{5E5D7A12-8A3B-4195-837D-DA6915771728}">
      <dgm:prSet/>
      <dgm:spPr>
        <a:solidFill>
          <a:srgbClr val="00ACDF"/>
        </a:solidFill>
        <a:ln w="6350"/>
      </dgm:spPr>
      <dgm:t>
        <a:bodyPr/>
        <a:lstStyle/>
        <a:p>
          <a:r>
            <a:rPr lang="fr-BE" b="1" dirty="0" smtClean="0"/>
            <a:t>RM</a:t>
          </a:r>
          <a:endParaRPr lang="fr-BE" b="1" dirty="0"/>
        </a:p>
      </dgm:t>
    </dgm:pt>
    <dgm:pt modelId="{05185432-0D81-4CEE-B6DF-F9EE02AB54D0}" type="sibTrans" cxnId="{5F15DFAC-F132-4011-8F19-0378B617AF96}">
      <dgm:prSet/>
      <dgm:spPr/>
      <dgm:t>
        <a:bodyPr/>
        <a:lstStyle/>
        <a:p>
          <a:endParaRPr lang="fr-BE"/>
        </a:p>
      </dgm:t>
    </dgm:pt>
    <dgm:pt modelId="{0661F4FC-F76E-4A16-9283-1C44F810C5D6}" type="parTrans" cxnId="{5F15DFAC-F132-4011-8F19-0378B617AF96}">
      <dgm:prSet/>
      <dgm:spPr/>
      <dgm:t>
        <a:bodyPr/>
        <a:lstStyle/>
        <a:p>
          <a:endParaRPr lang="fr-BE"/>
        </a:p>
      </dgm:t>
    </dgm:pt>
    <dgm:pt modelId="{44A899BB-2A38-4181-ADDC-E8F23B78619B}">
      <dgm:prSet phldrT="[Text]"/>
      <dgm:spPr>
        <a:solidFill>
          <a:srgbClr val="00ACDF"/>
        </a:solidFill>
        <a:ln w="6350"/>
      </dgm:spPr>
      <dgm:t>
        <a:bodyPr/>
        <a:lstStyle/>
        <a:p>
          <a:r>
            <a:rPr lang="fr-BE" b="1" dirty="0" smtClean="0"/>
            <a:t>PCA</a:t>
          </a:r>
          <a:endParaRPr lang="fr-BE" b="1" dirty="0"/>
        </a:p>
      </dgm:t>
    </dgm:pt>
    <dgm:pt modelId="{A27B0F82-0827-4826-B839-1144F11BFC5E}" type="sibTrans" cxnId="{3B8E86E1-0E19-4406-9DCF-DC0B2AC98514}">
      <dgm:prSet/>
      <dgm:spPr/>
      <dgm:t>
        <a:bodyPr/>
        <a:lstStyle/>
        <a:p>
          <a:endParaRPr lang="fr-BE"/>
        </a:p>
      </dgm:t>
    </dgm:pt>
    <dgm:pt modelId="{4C81C2F4-EAD2-484D-92FB-E71F222F8B3C}" type="parTrans" cxnId="{3B8E86E1-0E19-4406-9DCF-DC0B2AC98514}">
      <dgm:prSet/>
      <dgm:spPr/>
      <dgm:t>
        <a:bodyPr/>
        <a:lstStyle/>
        <a:p>
          <a:endParaRPr lang="fr-BE"/>
        </a:p>
      </dgm:t>
    </dgm:pt>
    <dgm:pt modelId="{1BDA7872-E4D3-4A36-B7ED-AAC3A77F2FD5}" type="pres">
      <dgm:prSet presAssocID="{8FB9AE95-FEC9-4134-8E99-35641473E3FF}" presName="cycle" presStyleCnt="0">
        <dgm:presLayoutVars>
          <dgm:chMax val="1"/>
          <dgm:dir/>
          <dgm:animLvl val="ctr"/>
          <dgm:resizeHandles val="exact"/>
        </dgm:presLayoutVars>
      </dgm:prSet>
      <dgm:spPr/>
      <dgm:t>
        <a:bodyPr/>
        <a:lstStyle/>
        <a:p>
          <a:endParaRPr lang="en-US"/>
        </a:p>
      </dgm:t>
    </dgm:pt>
    <dgm:pt modelId="{9230080A-E0F7-4680-8F76-4D0804B00130}" type="pres">
      <dgm:prSet presAssocID="{2E0CF0AF-E9A6-4F47-8CFE-ECC781650EA7}" presName="centerShape" presStyleLbl="node0" presStyleIdx="0" presStyleCnt="1" custScaleX="210033" custScaleY="162789"/>
      <dgm:spPr/>
      <dgm:t>
        <a:bodyPr/>
        <a:lstStyle/>
        <a:p>
          <a:endParaRPr lang="en-US"/>
        </a:p>
      </dgm:t>
    </dgm:pt>
    <dgm:pt modelId="{60F7296D-ECC0-43F7-94E0-1988B98D5344}" type="pres">
      <dgm:prSet presAssocID="{E2D13998-6184-42BA-B9C3-B161EB4E0FD3}" presName="Name9" presStyleLbl="parChTrans1D2" presStyleIdx="0" presStyleCnt="12"/>
      <dgm:spPr/>
      <dgm:t>
        <a:bodyPr/>
        <a:lstStyle/>
        <a:p>
          <a:endParaRPr lang="en-US"/>
        </a:p>
      </dgm:t>
    </dgm:pt>
    <dgm:pt modelId="{A47F889D-13B0-45A9-8AF5-422966726679}" type="pres">
      <dgm:prSet presAssocID="{E2D13998-6184-42BA-B9C3-B161EB4E0FD3}" presName="connTx" presStyleLbl="parChTrans1D2" presStyleIdx="0" presStyleCnt="12"/>
      <dgm:spPr/>
      <dgm:t>
        <a:bodyPr/>
        <a:lstStyle/>
        <a:p>
          <a:endParaRPr lang="en-US"/>
        </a:p>
      </dgm:t>
    </dgm:pt>
    <dgm:pt modelId="{19D3BCEB-174F-4EDB-BFD6-851B427067BA}" type="pres">
      <dgm:prSet presAssocID="{C3FC86D2-9A6E-43DD-9824-6C76587B1C42}" presName="node" presStyleLbl="node1" presStyleIdx="0" presStyleCnt="12">
        <dgm:presLayoutVars>
          <dgm:bulletEnabled val="1"/>
        </dgm:presLayoutVars>
      </dgm:prSet>
      <dgm:spPr/>
      <dgm:t>
        <a:bodyPr/>
        <a:lstStyle/>
        <a:p>
          <a:endParaRPr lang="en-US"/>
        </a:p>
      </dgm:t>
    </dgm:pt>
    <dgm:pt modelId="{AF8B1AFB-DE6E-4AF0-A61F-A1A87EFF5CD9}" type="pres">
      <dgm:prSet presAssocID="{7688AB8D-8E72-483C-950F-A9741D617434}" presName="Name9" presStyleLbl="parChTrans1D2" presStyleIdx="1" presStyleCnt="12"/>
      <dgm:spPr/>
      <dgm:t>
        <a:bodyPr/>
        <a:lstStyle/>
        <a:p>
          <a:endParaRPr lang="en-US"/>
        </a:p>
      </dgm:t>
    </dgm:pt>
    <dgm:pt modelId="{A6D5891D-0A6A-452C-B4D6-C40A44F8F3D5}" type="pres">
      <dgm:prSet presAssocID="{7688AB8D-8E72-483C-950F-A9741D617434}" presName="connTx" presStyleLbl="parChTrans1D2" presStyleIdx="1" presStyleCnt="12"/>
      <dgm:spPr/>
      <dgm:t>
        <a:bodyPr/>
        <a:lstStyle/>
        <a:p>
          <a:endParaRPr lang="en-US"/>
        </a:p>
      </dgm:t>
    </dgm:pt>
    <dgm:pt modelId="{2265574C-815F-4967-A2D8-57666FE5AFD1}" type="pres">
      <dgm:prSet presAssocID="{82DD6DD6-1042-4F59-8132-3AE4664F3B47}" presName="node" presStyleLbl="node1" presStyleIdx="1" presStyleCnt="12">
        <dgm:presLayoutVars>
          <dgm:bulletEnabled val="1"/>
        </dgm:presLayoutVars>
      </dgm:prSet>
      <dgm:spPr/>
      <dgm:t>
        <a:bodyPr/>
        <a:lstStyle/>
        <a:p>
          <a:endParaRPr lang="en-US"/>
        </a:p>
      </dgm:t>
    </dgm:pt>
    <dgm:pt modelId="{F4503181-1A3A-48AD-8690-7EC44FD49A18}" type="pres">
      <dgm:prSet presAssocID="{257507B2-5B51-4044-BE50-62A1FF653A1F}" presName="Name9" presStyleLbl="parChTrans1D2" presStyleIdx="2" presStyleCnt="12"/>
      <dgm:spPr/>
      <dgm:t>
        <a:bodyPr/>
        <a:lstStyle/>
        <a:p>
          <a:endParaRPr lang="en-US"/>
        </a:p>
      </dgm:t>
    </dgm:pt>
    <dgm:pt modelId="{79D74762-1D8F-4630-865A-38E61BA79913}" type="pres">
      <dgm:prSet presAssocID="{257507B2-5B51-4044-BE50-62A1FF653A1F}" presName="connTx" presStyleLbl="parChTrans1D2" presStyleIdx="2" presStyleCnt="12"/>
      <dgm:spPr/>
      <dgm:t>
        <a:bodyPr/>
        <a:lstStyle/>
        <a:p>
          <a:endParaRPr lang="en-US"/>
        </a:p>
      </dgm:t>
    </dgm:pt>
    <dgm:pt modelId="{6659CD3E-1DE9-4DE6-9E01-067D846C9552}" type="pres">
      <dgm:prSet presAssocID="{DAE7CB43-79D0-4199-83E3-C8E3D17E006A}" presName="node" presStyleLbl="node1" presStyleIdx="2" presStyleCnt="12">
        <dgm:presLayoutVars>
          <dgm:bulletEnabled val="1"/>
        </dgm:presLayoutVars>
      </dgm:prSet>
      <dgm:spPr/>
      <dgm:t>
        <a:bodyPr/>
        <a:lstStyle/>
        <a:p>
          <a:endParaRPr lang="en-US"/>
        </a:p>
      </dgm:t>
    </dgm:pt>
    <dgm:pt modelId="{E32BDDF2-126A-4330-9E85-DC1E32C256B7}" type="pres">
      <dgm:prSet presAssocID="{2304E990-61CA-4727-84BD-152D12511E32}" presName="Name9" presStyleLbl="parChTrans1D2" presStyleIdx="3" presStyleCnt="12"/>
      <dgm:spPr/>
      <dgm:t>
        <a:bodyPr/>
        <a:lstStyle/>
        <a:p>
          <a:endParaRPr lang="en-US"/>
        </a:p>
      </dgm:t>
    </dgm:pt>
    <dgm:pt modelId="{4952C3E1-EF25-4684-AC27-4F93D4FF6D82}" type="pres">
      <dgm:prSet presAssocID="{2304E990-61CA-4727-84BD-152D12511E32}" presName="connTx" presStyleLbl="parChTrans1D2" presStyleIdx="3" presStyleCnt="12"/>
      <dgm:spPr/>
      <dgm:t>
        <a:bodyPr/>
        <a:lstStyle/>
        <a:p>
          <a:endParaRPr lang="en-US"/>
        </a:p>
      </dgm:t>
    </dgm:pt>
    <dgm:pt modelId="{5F862820-1B95-45FB-9A65-250BD02BEF4B}" type="pres">
      <dgm:prSet presAssocID="{3D391E6A-7061-43C3-9C11-8D0F5BA8C58B}" presName="node" presStyleLbl="node1" presStyleIdx="3" presStyleCnt="12">
        <dgm:presLayoutVars>
          <dgm:bulletEnabled val="1"/>
        </dgm:presLayoutVars>
      </dgm:prSet>
      <dgm:spPr/>
      <dgm:t>
        <a:bodyPr/>
        <a:lstStyle/>
        <a:p>
          <a:endParaRPr lang="en-US"/>
        </a:p>
      </dgm:t>
    </dgm:pt>
    <dgm:pt modelId="{C9E465BD-5F68-4A04-A7C1-3C5B6AA95D64}" type="pres">
      <dgm:prSet presAssocID="{87F5AC67-1015-414D-94AD-38EC8C887268}" presName="Name9" presStyleLbl="parChTrans1D2" presStyleIdx="4" presStyleCnt="12"/>
      <dgm:spPr/>
      <dgm:t>
        <a:bodyPr/>
        <a:lstStyle/>
        <a:p>
          <a:endParaRPr lang="en-US"/>
        </a:p>
      </dgm:t>
    </dgm:pt>
    <dgm:pt modelId="{23AD93C8-C2BF-4563-B069-D2C5DD66180E}" type="pres">
      <dgm:prSet presAssocID="{87F5AC67-1015-414D-94AD-38EC8C887268}" presName="connTx" presStyleLbl="parChTrans1D2" presStyleIdx="4" presStyleCnt="12"/>
      <dgm:spPr/>
      <dgm:t>
        <a:bodyPr/>
        <a:lstStyle/>
        <a:p>
          <a:endParaRPr lang="en-US"/>
        </a:p>
      </dgm:t>
    </dgm:pt>
    <dgm:pt modelId="{56AF3A0A-0520-4B11-B913-0AED9730DCD5}" type="pres">
      <dgm:prSet presAssocID="{78029703-0CF0-49FD-97F0-C480CB46440C}" presName="node" presStyleLbl="node1" presStyleIdx="4" presStyleCnt="12">
        <dgm:presLayoutVars>
          <dgm:bulletEnabled val="1"/>
        </dgm:presLayoutVars>
      </dgm:prSet>
      <dgm:spPr/>
      <dgm:t>
        <a:bodyPr/>
        <a:lstStyle/>
        <a:p>
          <a:endParaRPr lang="en-US"/>
        </a:p>
      </dgm:t>
    </dgm:pt>
    <dgm:pt modelId="{C87FAFA4-749B-418D-86C9-01DA4608BE22}" type="pres">
      <dgm:prSet presAssocID="{4C81C2F4-EAD2-484D-92FB-E71F222F8B3C}" presName="Name9" presStyleLbl="parChTrans1D2" presStyleIdx="5" presStyleCnt="12"/>
      <dgm:spPr/>
      <dgm:t>
        <a:bodyPr/>
        <a:lstStyle/>
        <a:p>
          <a:endParaRPr lang="en-US"/>
        </a:p>
      </dgm:t>
    </dgm:pt>
    <dgm:pt modelId="{ED9DFB54-AEFF-46AD-8C33-744F975DC373}" type="pres">
      <dgm:prSet presAssocID="{4C81C2F4-EAD2-484D-92FB-E71F222F8B3C}" presName="connTx" presStyleLbl="parChTrans1D2" presStyleIdx="5" presStyleCnt="12"/>
      <dgm:spPr/>
      <dgm:t>
        <a:bodyPr/>
        <a:lstStyle/>
        <a:p>
          <a:endParaRPr lang="en-US"/>
        </a:p>
      </dgm:t>
    </dgm:pt>
    <dgm:pt modelId="{0A3576DA-46C0-4C15-A03B-7CFD89E2B5AD}" type="pres">
      <dgm:prSet presAssocID="{44A899BB-2A38-4181-ADDC-E8F23B78619B}" presName="node" presStyleLbl="node1" presStyleIdx="5" presStyleCnt="12">
        <dgm:presLayoutVars>
          <dgm:bulletEnabled val="1"/>
        </dgm:presLayoutVars>
      </dgm:prSet>
      <dgm:spPr/>
      <dgm:t>
        <a:bodyPr/>
        <a:lstStyle/>
        <a:p>
          <a:endParaRPr lang="en-US"/>
        </a:p>
      </dgm:t>
    </dgm:pt>
    <dgm:pt modelId="{9E13465E-FBF7-4AA1-835E-3D9E05141590}" type="pres">
      <dgm:prSet presAssocID="{0661F4FC-F76E-4A16-9283-1C44F810C5D6}" presName="Name9" presStyleLbl="parChTrans1D2" presStyleIdx="6" presStyleCnt="12"/>
      <dgm:spPr/>
      <dgm:t>
        <a:bodyPr/>
        <a:lstStyle/>
        <a:p>
          <a:endParaRPr lang="en-US"/>
        </a:p>
      </dgm:t>
    </dgm:pt>
    <dgm:pt modelId="{743A9C87-5236-4492-A2BB-30EB6134CB9A}" type="pres">
      <dgm:prSet presAssocID="{0661F4FC-F76E-4A16-9283-1C44F810C5D6}" presName="connTx" presStyleLbl="parChTrans1D2" presStyleIdx="6" presStyleCnt="12"/>
      <dgm:spPr/>
      <dgm:t>
        <a:bodyPr/>
        <a:lstStyle/>
        <a:p>
          <a:endParaRPr lang="en-US"/>
        </a:p>
      </dgm:t>
    </dgm:pt>
    <dgm:pt modelId="{67947DE6-DF2B-4C2E-8140-374B62A69A7D}" type="pres">
      <dgm:prSet presAssocID="{5E5D7A12-8A3B-4195-837D-DA6915771728}" presName="node" presStyleLbl="node1" presStyleIdx="6" presStyleCnt="12">
        <dgm:presLayoutVars>
          <dgm:bulletEnabled val="1"/>
        </dgm:presLayoutVars>
      </dgm:prSet>
      <dgm:spPr/>
      <dgm:t>
        <a:bodyPr/>
        <a:lstStyle/>
        <a:p>
          <a:endParaRPr lang="en-US"/>
        </a:p>
      </dgm:t>
    </dgm:pt>
    <dgm:pt modelId="{2310DE8A-A6EF-4A4C-9914-12B054C3D318}" type="pres">
      <dgm:prSet presAssocID="{DB223080-4B1E-4DC6-A82D-202F5945C2C1}" presName="Name9" presStyleLbl="parChTrans1D2" presStyleIdx="7" presStyleCnt="12"/>
      <dgm:spPr/>
      <dgm:t>
        <a:bodyPr/>
        <a:lstStyle/>
        <a:p>
          <a:endParaRPr lang="en-US"/>
        </a:p>
      </dgm:t>
    </dgm:pt>
    <dgm:pt modelId="{C642EB5D-48B7-448A-829B-18823B8A95A8}" type="pres">
      <dgm:prSet presAssocID="{DB223080-4B1E-4DC6-A82D-202F5945C2C1}" presName="connTx" presStyleLbl="parChTrans1D2" presStyleIdx="7" presStyleCnt="12"/>
      <dgm:spPr/>
      <dgm:t>
        <a:bodyPr/>
        <a:lstStyle/>
        <a:p>
          <a:endParaRPr lang="en-US"/>
        </a:p>
      </dgm:t>
    </dgm:pt>
    <dgm:pt modelId="{44C7F384-EEF2-4842-AF84-5392572852FB}" type="pres">
      <dgm:prSet presAssocID="{D3F92E57-1F8A-4824-9B94-932F617E5568}" presName="node" presStyleLbl="node1" presStyleIdx="7" presStyleCnt="12">
        <dgm:presLayoutVars>
          <dgm:bulletEnabled val="1"/>
        </dgm:presLayoutVars>
      </dgm:prSet>
      <dgm:spPr/>
      <dgm:t>
        <a:bodyPr/>
        <a:lstStyle/>
        <a:p>
          <a:endParaRPr lang="en-US"/>
        </a:p>
      </dgm:t>
    </dgm:pt>
    <dgm:pt modelId="{128AC679-DD4E-4338-AF75-CB3D39EE52C9}" type="pres">
      <dgm:prSet presAssocID="{14FAAD51-CF7E-4F94-8320-F901A05F445F}" presName="Name9" presStyleLbl="parChTrans1D2" presStyleIdx="8" presStyleCnt="12"/>
      <dgm:spPr/>
      <dgm:t>
        <a:bodyPr/>
        <a:lstStyle/>
        <a:p>
          <a:endParaRPr lang="en-US"/>
        </a:p>
      </dgm:t>
    </dgm:pt>
    <dgm:pt modelId="{FECBC706-D5C8-4422-B85E-203308AE3EBA}" type="pres">
      <dgm:prSet presAssocID="{14FAAD51-CF7E-4F94-8320-F901A05F445F}" presName="connTx" presStyleLbl="parChTrans1D2" presStyleIdx="8" presStyleCnt="12"/>
      <dgm:spPr/>
      <dgm:t>
        <a:bodyPr/>
        <a:lstStyle/>
        <a:p>
          <a:endParaRPr lang="en-US"/>
        </a:p>
      </dgm:t>
    </dgm:pt>
    <dgm:pt modelId="{57A57A2F-E0F1-457B-B1F8-B63DD3AC48B8}" type="pres">
      <dgm:prSet presAssocID="{50755B0B-327D-48D2-A8DE-5096883D2E10}" presName="node" presStyleLbl="node1" presStyleIdx="8" presStyleCnt="12">
        <dgm:presLayoutVars>
          <dgm:bulletEnabled val="1"/>
        </dgm:presLayoutVars>
      </dgm:prSet>
      <dgm:spPr/>
      <dgm:t>
        <a:bodyPr/>
        <a:lstStyle/>
        <a:p>
          <a:endParaRPr lang="en-US"/>
        </a:p>
      </dgm:t>
    </dgm:pt>
    <dgm:pt modelId="{CEDCDDF0-D039-4270-9597-26D76909CDA5}" type="pres">
      <dgm:prSet presAssocID="{1D06E95B-7648-482F-93D5-EFA4F5EB912A}" presName="Name9" presStyleLbl="parChTrans1D2" presStyleIdx="9" presStyleCnt="12"/>
      <dgm:spPr/>
      <dgm:t>
        <a:bodyPr/>
        <a:lstStyle/>
        <a:p>
          <a:endParaRPr lang="en-US"/>
        </a:p>
      </dgm:t>
    </dgm:pt>
    <dgm:pt modelId="{AE27C85F-C367-4E70-BBA3-C5EF1983CB69}" type="pres">
      <dgm:prSet presAssocID="{1D06E95B-7648-482F-93D5-EFA4F5EB912A}" presName="connTx" presStyleLbl="parChTrans1D2" presStyleIdx="9" presStyleCnt="12"/>
      <dgm:spPr/>
      <dgm:t>
        <a:bodyPr/>
        <a:lstStyle/>
        <a:p>
          <a:endParaRPr lang="en-US"/>
        </a:p>
      </dgm:t>
    </dgm:pt>
    <dgm:pt modelId="{3A433F8B-4691-431D-940D-CAF5384B666F}" type="pres">
      <dgm:prSet presAssocID="{FEA306E2-EB02-447B-8749-0A317862E2BF}" presName="node" presStyleLbl="node1" presStyleIdx="9" presStyleCnt="12">
        <dgm:presLayoutVars>
          <dgm:bulletEnabled val="1"/>
        </dgm:presLayoutVars>
      </dgm:prSet>
      <dgm:spPr/>
      <dgm:t>
        <a:bodyPr/>
        <a:lstStyle/>
        <a:p>
          <a:endParaRPr lang="en-US"/>
        </a:p>
      </dgm:t>
    </dgm:pt>
    <dgm:pt modelId="{3DAB4C9C-6ECA-4DDE-AB3B-BFF371418DE1}" type="pres">
      <dgm:prSet presAssocID="{7C195E3E-E614-4A0A-9DBE-C3B66C7AFFB7}" presName="Name9" presStyleLbl="parChTrans1D2" presStyleIdx="10" presStyleCnt="12"/>
      <dgm:spPr/>
      <dgm:t>
        <a:bodyPr/>
        <a:lstStyle/>
        <a:p>
          <a:endParaRPr lang="en-US"/>
        </a:p>
      </dgm:t>
    </dgm:pt>
    <dgm:pt modelId="{831C0C73-C718-448C-A73F-E529C19213AA}" type="pres">
      <dgm:prSet presAssocID="{7C195E3E-E614-4A0A-9DBE-C3B66C7AFFB7}" presName="connTx" presStyleLbl="parChTrans1D2" presStyleIdx="10" presStyleCnt="12"/>
      <dgm:spPr/>
      <dgm:t>
        <a:bodyPr/>
        <a:lstStyle/>
        <a:p>
          <a:endParaRPr lang="en-US"/>
        </a:p>
      </dgm:t>
    </dgm:pt>
    <dgm:pt modelId="{1C48BAD5-B373-4FA6-B4AE-EBFA48732A03}" type="pres">
      <dgm:prSet presAssocID="{E162E2CA-0CDE-4CB6-A7A5-69D3053A9008}" presName="node" presStyleLbl="node1" presStyleIdx="10" presStyleCnt="12">
        <dgm:presLayoutVars>
          <dgm:bulletEnabled val="1"/>
        </dgm:presLayoutVars>
      </dgm:prSet>
      <dgm:spPr/>
      <dgm:t>
        <a:bodyPr/>
        <a:lstStyle/>
        <a:p>
          <a:endParaRPr lang="en-US"/>
        </a:p>
      </dgm:t>
    </dgm:pt>
    <dgm:pt modelId="{539606B5-D3A9-4B90-927C-ED4D1DDAC5FD}" type="pres">
      <dgm:prSet presAssocID="{2A76970D-82FF-4747-B0CC-C91222CE630D}" presName="Name9" presStyleLbl="parChTrans1D2" presStyleIdx="11" presStyleCnt="12"/>
      <dgm:spPr/>
      <dgm:t>
        <a:bodyPr/>
        <a:lstStyle/>
        <a:p>
          <a:endParaRPr lang="en-US"/>
        </a:p>
      </dgm:t>
    </dgm:pt>
    <dgm:pt modelId="{652F618A-435E-4A87-A744-6139FDEE3A9D}" type="pres">
      <dgm:prSet presAssocID="{2A76970D-82FF-4747-B0CC-C91222CE630D}" presName="connTx" presStyleLbl="parChTrans1D2" presStyleIdx="11" presStyleCnt="12"/>
      <dgm:spPr/>
      <dgm:t>
        <a:bodyPr/>
        <a:lstStyle/>
        <a:p>
          <a:endParaRPr lang="en-US"/>
        </a:p>
      </dgm:t>
    </dgm:pt>
    <dgm:pt modelId="{9ED5054C-4CC8-4E19-B743-1F0EDA8F43CB}" type="pres">
      <dgm:prSet presAssocID="{4B9D87CF-3912-4186-8BA2-9EBCA81D3780}" presName="node" presStyleLbl="node1" presStyleIdx="11" presStyleCnt="12">
        <dgm:presLayoutVars>
          <dgm:bulletEnabled val="1"/>
        </dgm:presLayoutVars>
      </dgm:prSet>
      <dgm:spPr/>
      <dgm:t>
        <a:bodyPr/>
        <a:lstStyle/>
        <a:p>
          <a:endParaRPr lang="en-US"/>
        </a:p>
      </dgm:t>
    </dgm:pt>
  </dgm:ptLst>
  <dgm:cxnLst>
    <dgm:cxn modelId="{CA0AC7D4-73FA-4BD3-9FF1-7E16715B3D08}" type="presOf" srcId="{3D391E6A-7061-43C3-9C11-8D0F5BA8C58B}" destId="{5F862820-1B95-45FB-9A65-250BD02BEF4B}" srcOrd="0" destOrd="0" presId="urn:microsoft.com/office/officeart/2005/8/layout/radial1"/>
    <dgm:cxn modelId="{38B9C87F-1877-4AB4-8CC7-F5786CFBBD73}" srcId="{8FB9AE95-FEC9-4134-8E99-35641473E3FF}" destId="{2E0CF0AF-E9A6-4F47-8CFE-ECC781650EA7}" srcOrd="0" destOrd="0" parTransId="{4E180C35-85FB-40E2-BB74-F38E819520EF}" sibTransId="{12B35B1E-E1E7-4DE4-9DA0-889C96094244}"/>
    <dgm:cxn modelId="{BCAE1535-CED5-484D-BFF6-AF82297DC277}" srcId="{2E0CF0AF-E9A6-4F47-8CFE-ECC781650EA7}" destId="{78029703-0CF0-49FD-97F0-C480CB46440C}" srcOrd="4" destOrd="0" parTransId="{87F5AC67-1015-414D-94AD-38EC8C887268}" sibTransId="{C8105284-92B8-4A7D-BD67-8C4514B7DFA0}"/>
    <dgm:cxn modelId="{B38162A0-9FA2-4808-A313-0CF1AA111B16}" type="presOf" srcId="{82DD6DD6-1042-4F59-8132-3AE4664F3B47}" destId="{2265574C-815F-4967-A2D8-57666FE5AFD1}" srcOrd="0" destOrd="0" presId="urn:microsoft.com/office/officeart/2005/8/layout/radial1"/>
    <dgm:cxn modelId="{F7DA3D2B-EFBB-4F46-85E7-6883D2399699}" type="presOf" srcId="{2E0CF0AF-E9A6-4F47-8CFE-ECC781650EA7}" destId="{9230080A-E0F7-4680-8F76-4D0804B00130}" srcOrd="0" destOrd="0" presId="urn:microsoft.com/office/officeart/2005/8/layout/radial1"/>
    <dgm:cxn modelId="{602A3081-8C23-4119-8BD2-D9AD52274049}" type="presOf" srcId="{DAE7CB43-79D0-4199-83E3-C8E3D17E006A}" destId="{6659CD3E-1DE9-4DE6-9E01-067D846C9552}" srcOrd="0" destOrd="0" presId="urn:microsoft.com/office/officeart/2005/8/layout/radial1"/>
    <dgm:cxn modelId="{243B8C3C-F0B0-45A4-9821-7B32C35454EA}" type="presOf" srcId="{14FAAD51-CF7E-4F94-8320-F901A05F445F}" destId="{FECBC706-D5C8-4422-B85E-203308AE3EBA}" srcOrd="1" destOrd="0" presId="urn:microsoft.com/office/officeart/2005/8/layout/radial1"/>
    <dgm:cxn modelId="{18A60627-E4B5-4FC2-A3F3-B50704375296}" srcId="{2E0CF0AF-E9A6-4F47-8CFE-ECC781650EA7}" destId="{50755B0B-327D-48D2-A8DE-5096883D2E10}" srcOrd="8" destOrd="0" parTransId="{14FAAD51-CF7E-4F94-8320-F901A05F445F}" sibTransId="{F2C528F4-0CCB-4BDF-974A-B5BD97494C74}"/>
    <dgm:cxn modelId="{D7ED0E83-1E9E-44E9-9953-FC19C6823B30}" srcId="{2E0CF0AF-E9A6-4F47-8CFE-ECC781650EA7}" destId="{DAE7CB43-79D0-4199-83E3-C8E3D17E006A}" srcOrd="2" destOrd="0" parTransId="{257507B2-5B51-4044-BE50-62A1FF653A1F}" sibTransId="{A0F0950B-CE79-4FC0-A117-06E8FBC23A7B}"/>
    <dgm:cxn modelId="{CF55FE5F-DB30-4F1C-AC45-330F7232A846}" type="presOf" srcId="{4C81C2F4-EAD2-484D-92FB-E71F222F8B3C}" destId="{C87FAFA4-749B-418D-86C9-01DA4608BE22}" srcOrd="0" destOrd="0" presId="urn:microsoft.com/office/officeart/2005/8/layout/radial1"/>
    <dgm:cxn modelId="{E6EB2017-4DD7-49DA-8221-EB02ACFF98A3}" type="presOf" srcId="{0661F4FC-F76E-4A16-9283-1C44F810C5D6}" destId="{743A9C87-5236-4492-A2BB-30EB6134CB9A}" srcOrd="1" destOrd="0" presId="urn:microsoft.com/office/officeart/2005/8/layout/radial1"/>
    <dgm:cxn modelId="{90A0955D-0C64-4779-9539-B974B95FD72C}" type="presOf" srcId="{DB223080-4B1E-4DC6-A82D-202F5945C2C1}" destId="{C642EB5D-48B7-448A-829B-18823B8A95A8}" srcOrd="1" destOrd="0" presId="urn:microsoft.com/office/officeart/2005/8/layout/radial1"/>
    <dgm:cxn modelId="{CE27B6D7-1BC5-4D16-A43D-A649A7EBA66A}" type="presOf" srcId="{5E5D7A12-8A3B-4195-837D-DA6915771728}" destId="{67947DE6-DF2B-4C2E-8140-374B62A69A7D}" srcOrd="0" destOrd="0" presId="urn:microsoft.com/office/officeart/2005/8/layout/radial1"/>
    <dgm:cxn modelId="{6962100D-9244-402A-9BE6-3AD69F4F3422}" type="presOf" srcId="{2304E990-61CA-4727-84BD-152D12511E32}" destId="{4952C3E1-EF25-4684-AC27-4F93D4FF6D82}" srcOrd="1" destOrd="0" presId="urn:microsoft.com/office/officeart/2005/8/layout/radial1"/>
    <dgm:cxn modelId="{BFF167FC-8594-460E-A0AB-09891B48EE38}" type="presOf" srcId="{78029703-0CF0-49FD-97F0-C480CB46440C}" destId="{56AF3A0A-0520-4B11-B913-0AED9730DCD5}" srcOrd="0" destOrd="0" presId="urn:microsoft.com/office/officeart/2005/8/layout/radial1"/>
    <dgm:cxn modelId="{8F2221D4-1B4F-4E8A-9959-4BD2B3A381A0}" type="presOf" srcId="{7688AB8D-8E72-483C-950F-A9741D617434}" destId="{AF8B1AFB-DE6E-4AF0-A61F-A1A87EFF5CD9}" srcOrd="0" destOrd="0" presId="urn:microsoft.com/office/officeart/2005/8/layout/radial1"/>
    <dgm:cxn modelId="{307DDA44-597D-400A-90D9-5F69AC633768}" type="presOf" srcId="{4B9D87CF-3912-4186-8BA2-9EBCA81D3780}" destId="{9ED5054C-4CC8-4E19-B743-1F0EDA8F43CB}" srcOrd="0" destOrd="0" presId="urn:microsoft.com/office/officeart/2005/8/layout/radial1"/>
    <dgm:cxn modelId="{46A010BD-CEE4-4904-95A4-3949E9037B3D}" srcId="{2E0CF0AF-E9A6-4F47-8CFE-ECC781650EA7}" destId="{82DD6DD6-1042-4F59-8132-3AE4664F3B47}" srcOrd="1" destOrd="0" parTransId="{7688AB8D-8E72-483C-950F-A9741D617434}" sibTransId="{EC6F8B71-F05E-45E3-A363-BC047B679F7B}"/>
    <dgm:cxn modelId="{CD0A2754-CA9F-4A53-9DB1-986FC99003D0}" type="presOf" srcId="{8FB9AE95-FEC9-4134-8E99-35641473E3FF}" destId="{1BDA7872-E4D3-4A36-B7ED-AAC3A77F2FD5}" srcOrd="0" destOrd="0" presId="urn:microsoft.com/office/officeart/2005/8/layout/radial1"/>
    <dgm:cxn modelId="{771AC8CB-950C-42D1-88AB-96BCA5C5244F}" srcId="{2E0CF0AF-E9A6-4F47-8CFE-ECC781650EA7}" destId="{C3FC86D2-9A6E-43DD-9824-6C76587B1C42}" srcOrd="0" destOrd="0" parTransId="{E2D13998-6184-42BA-B9C3-B161EB4E0FD3}" sibTransId="{B1D1E786-7741-4C6E-B626-D0FACCC0B303}"/>
    <dgm:cxn modelId="{05B32022-7E88-4FA2-889E-1BFAE6D92E58}" type="presOf" srcId="{87F5AC67-1015-414D-94AD-38EC8C887268}" destId="{C9E465BD-5F68-4A04-A7C1-3C5B6AA95D64}" srcOrd="0" destOrd="0" presId="urn:microsoft.com/office/officeart/2005/8/layout/radial1"/>
    <dgm:cxn modelId="{A9D5DA4E-A20F-4C63-AAD7-69CA013DEB71}" type="presOf" srcId="{1D06E95B-7648-482F-93D5-EFA4F5EB912A}" destId="{AE27C85F-C367-4E70-BBA3-C5EF1983CB69}" srcOrd="1" destOrd="0" presId="urn:microsoft.com/office/officeart/2005/8/layout/radial1"/>
    <dgm:cxn modelId="{AB081F7C-2DFE-4CC0-BCEB-37B11D1C01B3}" type="presOf" srcId="{14FAAD51-CF7E-4F94-8320-F901A05F445F}" destId="{128AC679-DD4E-4338-AF75-CB3D39EE52C9}" srcOrd="0" destOrd="0" presId="urn:microsoft.com/office/officeart/2005/8/layout/radial1"/>
    <dgm:cxn modelId="{AEB00A8D-3586-4793-89EF-C47206ABBCEA}" srcId="{2E0CF0AF-E9A6-4F47-8CFE-ECC781650EA7}" destId="{D3F92E57-1F8A-4824-9B94-932F617E5568}" srcOrd="7" destOrd="0" parTransId="{DB223080-4B1E-4DC6-A82D-202F5945C2C1}" sibTransId="{31ADB4C6-DBC4-43E5-904B-B4850D87ADF1}"/>
    <dgm:cxn modelId="{BBD3AD84-7E1D-46C0-8CBD-8B08ED7644BA}" type="presOf" srcId="{257507B2-5B51-4044-BE50-62A1FF653A1F}" destId="{79D74762-1D8F-4630-865A-38E61BA79913}" srcOrd="1" destOrd="0" presId="urn:microsoft.com/office/officeart/2005/8/layout/radial1"/>
    <dgm:cxn modelId="{06A891C1-FBDA-41F3-937D-FDB3EC59A270}" type="presOf" srcId="{50755B0B-327D-48D2-A8DE-5096883D2E10}" destId="{57A57A2F-E0F1-457B-B1F8-B63DD3AC48B8}" srcOrd="0" destOrd="0" presId="urn:microsoft.com/office/officeart/2005/8/layout/radial1"/>
    <dgm:cxn modelId="{CDC756DD-1635-4503-9F42-26B8DB5067B3}" srcId="{2E0CF0AF-E9A6-4F47-8CFE-ECC781650EA7}" destId="{E162E2CA-0CDE-4CB6-A7A5-69D3053A9008}" srcOrd="10" destOrd="0" parTransId="{7C195E3E-E614-4A0A-9DBE-C3B66C7AFFB7}" sibTransId="{B88297C4-0440-441D-899E-2157C61F3CE1}"/>
    <dgm:cxn modelId="{1016FAC8-41D8-4281-9C8B-30875DD025B5}" type="presOf" srcId="{44A899BB-2A38-4181-ADDC-E8F23B78619B}" destId="{0A3576DA-46C0-4C15-A03B-7CFD89E2B5AD}" srcOrd="0" destOrd="0" presId="urn:microsoft.com/office/officeart/2005/8/layout/radial1"/>
    <dgm:cxn modelId="{BD8B0314-BE35-4C3C-B534-4393BE4B93CB}" srcId="{2E0CF0AF-E9A6-4F47-8CFE-ECC781650EA7}" destId="{4B9D87CF-3912-4186-8BA2-9EBCA81D3780}" srcOrd="11" destOrd="0" parTransId="{2A76970D-82FF-4747-B0CC-C91222CE630D}" sibTransId="{EC272531-38A6-41FA-A169-7B141C40D9FF}"/>
    <dgm:cxn modelId="{3EC9A833-81DF-447D-A0BE-15605163E115}" type="presOf" srcId="{FEA306E2-EB02-447B-8749-0A317862E2BF}" destId="{3A433F8B-4691-431D-940D-CAF5384B666F}" srcOrd="0" destOrd="0" presId="urn:microsoft.com/office/officeart/2005/8/layout/radial1"/>
    <dgm:cxn modelId="{3B8E86E1-0E19-4406-9DCF-DC0B2AC98514}" srcId="{2E0CF0AF-E9A6-4F47-8CFE-ECC781650EA7}" destId="{44A899BB-2A38-4181-ADDC-E8F23B78619B}" srcOrd="5" destOrd="0" parTransId="{4C81C2F4-EAD2-484D-92FB-E71F222F8B3C}" sibTransId="{A27B0F82-0827-4826-B839-1144F11BFC5E}"/>
    <dgm:cxn modelId="{79902FDF-905C-4DCA-8034-26C652049E3D}" type="presOf" srcId="{2304E990-61CA-4727-84BD-152D12511E32}" destId="{E32BDDF2-126A-4330-9E85-DC1E32C256B7}" srcOrd="0" destOrd="0" presId="urn:microsoft.com/office/officeart/2005/8/layout/radial1"/>
    <dgm:cxn modelId="{563A83A8-BBE8-4F11-8F40-9670CAF1FAD3}" type="presOf" srcId="{DB223080-4B1E-4DC6-A82D-202F5945C2C1}" destId="{2310DE8A-A6EF-4A4C-9914-12B054C3D318}" srcOrd="0" destOrd="0" presId="urn:microsoft.com/office/officeart/2005/8/layout/radial1"/>
    <dgm:cxn modelId="{06947F99-FE98-46E6-A646-AAFAD6DA34D8}" type="presOf" srcId="{4C81C2F4-EAD2-484D-92FB-E71F222F8B3C}" destId="{ED9DFB54-AEFF-46AD-8C33-744F975DC373}" srcOrd="1" destOrd="0" presId="urn:microsoft.com/office/officeart/2005/8/layout/radial1"/>
    <dgm:cxn modelId="{DD1D059F-3BBB-4D5E-9A02-842FD5CBC6B8}" type="presOf" srcId="{257507B2-5B51-4044-BE50-62A1FF653A1F}" destId="{F4503181-1A3A-48AD-8690-7EC44FD49A18}" srcOrd="0" destOrd="0" presId="urn:microsoft.com/office/officeart/2005/8/layout/radial1"/>
    <dgm:cxn modelId="{1242467C-7ABC-4599-95DB-74340F99AD86}" type="presOf" srcId="{7C195E3E-E614-4A0A-9DBE-C3B66C7AFFB7}" destId="{3DAB4C9C-6ECA-4DDE-AB3B-BFF371418DE1}" srcOrd="0" destOrd="0" presId="urn:microsoft.com/office/officeart/2005/8/layout/radial1"/>
    <dgm:cxn modelId="{F118D1FA-29E8-4B27-92AA-2FAE764B0E2D}" type="presOf" srcId="{C3FC86D2-9A6E-43DD-9824-6C76587B1C42}" destId="{19D3BCEB-174F-4EDB-BFD6-851B427067BA}" srcOrd="0" destOrd="0" presId="urn:microsoft.com/office/officeart/2005/8/layout/radial1"/>
    <dgm:cxn modelId="{0854D7A4-5642-48EB-9E8C-18C6EEAB03E3}" type="presOf" srcId="{87F5AC67-1015-414D-94AD-38EC8C887268}" destId="{23AD93C8-C2BF-4563-B069-D2C5DD66180E}" srcOrd="1" destOrd="0" presId="urn:microsoft.com/office/officeart/2005/8/layout/radial1"/>
    <dgm:cxn modelId="{A489305B-5367-4B4A-902C-91EC66CB71E9}" type="presOf" srcId="{E2D13998-6184-42BA-B9C3-B161EB4E0FD3}" destId="{60F7296D-ECC0-43F7-94E0-1988B98D5344}" srcOrd="0" destOrd="0" presId="urn:microsoft.com/office/officeart/2005/8/layout/radial1"/>
    <dgm:cxn modelId="{0276445D-F6FD-490B-8827-E7929B1E2F6F}" type="presOf" srcId="{7688AB8D-8E72-483C-950F-A9741D617434}" destId="{A6D5891D-0A6A-452C-B4D6-C40A44F8F3D5}" srcOrd="1" destOrd="0" presId="urn:microsoft.com/office/officeart/2005/8/layout/radial1"/>
    <dgm:cxn modelId="{5FF9E92F-01CD-45A4-9E15-AD41E8FABC4C}" type="presOf" srcId="{E162E2CA-0CDE-4CB6-A7A5-69D3053A9008}" destId="{1C48BAD5-B373-4FA6-B4AE-EBFA48732A03}" srcOrd="0" destOrd="0" presId="urn:microsoft.com/office/officeart/2005/8/layout/radial1"/>
    <dgm:cxn modelId="{3936F39D-91A4-4A41-A68D-5F0C88D22217}" type="presOf" srcId="{2A76970D-82FF-4747-B0CC-C91222CE630D}" destId="{652F618A-435E-4A87-A744-6139FDEE3A9D}" srcOrd="1" destOrd="0" presId="urn:microsoft.com/office/officeart/2005/8/layout/radial1"/>
    <dgm:cxn modelId="{762FAD47-82E6-4091-BB89-BAECCA1CD3E2}" type="presOf" srcId="{7C195E3E-E614-4A0A-9DBE-C3B66C7AFFB7}" destId="{831C0C73-C718-448C-A73F-E529C19213AA}" srcOrd="1" destOrd="0" presId="urn:microsoft.com/office/officeart/2005/8/layout/radial1"/>
    <dgm:cxn modelId="{4592C4A6-5948-42E8-993A-335EB1143479}" type="presOf" srcId="{1D06E95B-7648-482F-93D5-EFA4F5EB912A}" destId="{CEDCDDF0-D039-4270-9597-26D76909CDA5}" srcOrd="0" destOrd="0" presId="urn:microsoft.com/office/officeart/2005/8/layout/radial1"/>
    <dgm:cxn modelId="{3F1D5228-AA7A-4ED4-BEF4-3AD41118DF0D}" type="presOf" srcId="{E2D13998-6184-42BA-B9C3-B161EB4E0FD3}" destId="{A47F889D-13B0-45A9-8AF5-422966726679}" srcOrd="1" destOrd="0" presId="urn:microsoft.com/office/officeart/2005/8/layout/radial1"/>
    <dgm:cxn modelId="{5F15DFAC-F132-4011-8F19-0378B617AF96}" srcId="{2E0CF0AF-E9A6-4F47-8CFE-ECC781650EA7}" destId="{5E5D7A12-8A3B-4195-837D-DA6915771728}" srcOrd="6" destOrd="0" parTransId="{0661F4FC-F76E-4A16-9283-1C44F810C5D6}" sibTransId="{05185432-0D81-4CEE-B6DF-F9EE02AB54D0}"/>
    <dgm:cxn modelId="{596C67DC-F891-474B-ACE9-79F56FE31BC9}" type="presOf" srcId="{D3F92E57-1F8A-4824-9B94-932F617E5568}" destId="{44C7F384-EEF2-4842-AF84-5392572852FB}" srcOrd="0" destOrd="0" presId="urn:microsoft.com/office/officeart/2005/8/layout/radial1"/>
    <dgm:cxn modelId="{3444CA99-F100-485A-8153-E74FF4E87A9F}" type="presOf" srcId="{0661F4FC-F76E-4A16-9283-1C44F810C5D6}" destId="{9E13465E-FBF7-4AA1-835E-3D9E05141590}" srcOrd="0" destOrd="0" presId="urn:microsoft.com/office/officeart/2005/8/layout/radial1"/>
    <dgm:cxn modelId="{EC68F0FB-8E85-4B73-BB00-12DD1B36FDCB}" srcId="{2E0CF0AF-E9A6-4F47-8CFE-ECC781650EA7}" destId="{3D391E6A-7061-43C3-9C11-8D0F5BA8C58B}" srcOrd="3" destOrd="0" parTransId="{2304E990-61CA-4727-84BD-152D12511E32}" sibTransId="{ED30590F-E9A3-46F2-9612-AB773FB1384B}"/>
    <dgm:cxn modelId="{7D03F16A-1E9F-44F3-AD42-5121CB2731C0}" srcId="{2E0CF0AF-E9A6-4F47-8CFE-ECC781650EA7}" destId="{FEA306E2-EB02-447B-8749-0A317862E2BF}" srcOrd="9" destOrd="0" parTransId="{1D06E95B-7648-482F-93D5-EFA4F5EB912A}" sibTransId="{0DB8AF32-0901-4F4B-B9F4-6C2D0AACD6FF}"/>
    <dgm:cxn modelId="{6F6F85D2-31F3-4CCD-9B9B-BD2460F51018}" type="presOf" srcId="{2A76970D-82FF-4747-B0CC-C91222CE630D}" destId="{539606B5-D3A9-4B90-927C-ED4D1DDAC5FD}" srcOrd="0" destOrd="0" presId="urn:microsoft.com/office/officeart/2005/8/layout/radial1"/>
    <dgm:cxn modelId="{384BB689-9B9B-4598-974D-87659762F03E}" type="presParOf" srcId="{1BDA7872-E4D3-4A36-B7ED-AAC3A77F2FD5}" destId="{9230080A-E0F7-4680-8F76-4D0804B00130}" srcOrd="0" destOrd="0" presId="urn:microsoft.com/office/officeart/2005/8/layout/radial1"/>
    <dgm:cxn modelId="{9A62FFDD-24E7-48FE-BE5E-7953A0E7C05D}" type="presParOf" srcId="{1BDA7872-E4D3-4A36-B7ED-AAC3A77F2FD5}" destId="{60F7296D-ECC0-43F7-94E0-1988B98D5344}" srcOrd="1" destOrd="0" presId="urn:microsoft.com/office/officeart/2005/8/layout/radial1"/>
    <dgm:cxn modelId="{9CE7460B-85CA-44CD-B3F8-09EA17DDC425}" type="presParOf" srcId="{60F7296D-ECC0-43F7-94E0-1988B98D5344}" destId="{A47F889D-13B0-45A9-8AF5-422966726679}" srcOrd="0" destOrd="0" presId="urn:microsoft.com/office/officeart/2005/8/layout/radial1"/>
    <dgm:cxn modelId="{F1C6A8E2-3B3E-450A-A3DA-AB8679B6D882}" type="presParOf" srcId="{1BDA7872-E4D3-4A36-B7ED-AAC3A77F2FD5}" destId="{19D3BCEB-174F-4EDB-BFD6-851B427067BA}" srcOrd="2" destOrd="0" presId="urn:microsoft.com/office/officeart/2005/8/layout/radial1"/>
    <dgm:cxn modelId="{74623AAC-4840-4A6B-AA2B-B646CCDD77D9}" type="presParOf" srcId="{1BDA7872-E4D3-4A36-B7ED-AAC3A77F2FD5}" destId="{AF8B1AFB-DE6E-4AF0-A61F-A1A87EFF5CD9}" srcOrd="3" destOrd="0" presId="urn:microsoft.com/office/officeart/2005/8/layout/radial1"/>
    <dgm:cxn modelId="{4CE1D1D6-C1A6-4A34-8D15-CC22F27BC8DC}" type="presParOf" srcId="{AF8B1AFB-DE6E-4AF0-A61F-A1A87EFF5CD9}" destId="{A6D5891D-0A6A-452C-B4D6-C40A44F8F3D5}" srcOrd="0" destOrd="0" presId="urn:microsoft.com/office/officeart/2005/8/layout/radial1"/>
    <dgm:cxn modelId="{88A7D2F0-5417-4DA9-BE9C-5C0545AA4EA5}" type="presParOf" srcId="{1BDA7872-E4D3-4A36-B7ED-AAC3A77F2FD5}" destId="{2265574C-815F-4967-A2D8-57666FE5AFD1}" srcOrd="4" destOrd="0" presId="urn:microsoft.com/office/officeart/2005/8/layout/radial1"/>
    <dgm:cxn modelId="{A5F04959-C12E-4C21-B39D-086E56D5C6E0}" type="presParOf" srcId="{1BDA7872-E4D3-4A36-B7ED-AAC3A77F2FD5}" destId="{F4503181-1A3A-48AD-8690-7EC44FD49A18}" srcOrd="5" destOrd="0" presId="urn:microsoft.com/office/officeart/2005/8/layout/radial1"/>
    <dgm:cxn modelId="{847CF693-E8CA-4542-AFC9-8670653782D3}" type="presParOf" srcId="{F4503181-1A3A-48AD-8690-7EC44FD49A18}" destId="{79D74762-1D8F-4630-865A-38E61BA79913}" srcOrd="0" destOrd="0" presId="urn:microsoft.com/office/officeart/2005/8/layout/radial1"/>
    <dgm:cxn modelId="{581FE649-DD92-4348-BEBD-3EB641659457}" type="presParOf" srcId="{1BDA7872-E4D3-4A36-B7ED-AAC3A77F2FD5}" destId="{6659CD3E-1DE9-4DE6-9E01-067D846C9552}" srcOrd="6" destOrd="0" presId="urn:microsoft.com/office/officeart/2005/8/layout/radial1"/>
    <dgm:cxn modelId="{A4D359CF-87ED-41F6-B499-5DD860E766C3}" type="presParOf" srcId="{1BDA7872-E4D3-4A36-B7ED-AAC3A77F2FD5}" destId="{E32BDDF2-126A-4330-9E85-DC1E32C256B7}" srcOrd="7" destOrd="0" presId="urn:microsoft.com/office/officeart/2005/8/layout/radial1"/>
    <dgm:cxn modelId="{AE10BF65-F800-4E2D-A727-778419A324DD}" type="presParOf" srcId="{E32BDDF2-126A-4330-9E85-DC1E32C256B7}" destId="{4952C3E1-EF25-4684-AC27-4F93D4FF6D82}" srcOrd="0" destOrd="0" presId="urn:microsoft.com/office/officeart/2005/8/layout/radial1"/>
    <dgm:cxn modelId="{70E469CA-2447-4C22-A98A-BC9619868529}" type="presParOf" srcId="{1BDA7872-E4D3-4A36-B7ED-AAC3A77F2FD5}" destId="{5F862820-1B95-45FB-9A65-250BD02BEF4B}" srcOrd="8" destOrd="0" presId="urn:microsoft.com/office/officeart/2005/8/layout/radial1"/>
    <dgm:cxn modelId="{083A34CF-7A87-4547-8030-7A2796148749}" type="presParOf" srcId="{1BDA7872-E4D3-4A36-B7ED-AAC3A77F2FD5}" destId="{C9E465BD-5F68-4A04-A7C1-3C5B6AA95D64}" srcOrd="9" destOrd="0" presId="urn:microsoft.com/office/officeart/2005/8/layout/radial1"/>
    <dgm:cxn modelId="{B7F7C619-68BB-47DA-BE99-A032D2812417}" type="presParOf" srcId="{C9E465BD-5F68-4A04-A7C1-3C5B6AA95D64}" destId="{23AD93C8-C2BF-4563-B069-D2C5DD66180E}" srcOrd="0" destOrd="0" presId="urn:microsoft.com/office/officeart/2005/8/layout/radial1"/>
    <dgm:cxn modelId="{BAB0086F-3DEE-486C-A1A8-184C6D69213A}" type="presParOf" srcId="{1BDA7872-E4D3-4A36-B7ED-AAC3A77F2FD5}" destId="{56AF3A0A-0520-4B11-B913-0AED9730DCD5}" srcOrd="10" destOrd="0" presId="urn:microsoft.com/office/officeart/2005/8/layout/radial1"/>
    <dgm:cxn modelId="{A08FAD27-3DFF-46CE-BEC3-CB898652FCAB}" type="presParOf" srcId="{1BDA7872-E4D3-4A36-B7ED-AAC3A77F2FD5}" destId="{C87FAFA4-749B-418D-86C9-01DA4608BE22}" srcOrd="11" destOrd="0" presId="urn:microsoft.com/office/officeart/2005/8/layout/radial1"/>
    <dgm:cxn modelId="{1CA49149-2E0B-430F-AEA9-BC3CC7343D27}" type="presParOf" srcId="{C87FAFA4-749B-418D-86C9-01DA4608BE22}" destId="{ED9DFB54-AEFF-46AD-8C33-744F975DC373}" srcOrd="0" destOrd="0" presId="urn:microsoft.com/office/officeart/2005/8/layout/radial1"/>
    <dgm:cxn modelId="{9ECA0E5F-7C5A-4919-BB84-5A28DA5B8654}" type="presParOf" srcId="{1BDA7872-E4D3-4A36-B7ED-AAC3A77F2FD5}" destId="{0A3576DA-46C0-4C15-A03B-7CFD89E2B5AD}" srcOrd="12" destOrd="0" presId="urn:microsoft.com/office/officeart/2005/8/layout/radial1"/>
    <dgm:cxn modelId="{AABA919D-8135-4427-BC07-BA735B099C97}" type="presParOf" srcId="{1BDA7872-E4D3-4A36-B7ED-AAC3A77F2FD5}" destId="{9E13465E-FBF7-4AA1-835E-3D9E05141590}" srcOrd="13" destOrd="0" presId="urn:microsoft.com/office/officeart/2005/8/layout/radial1"/>
    <dgm:cxn modelId="{7839813D-135D-49B0-82DB-7145EA15BF21}" type="presParOf" srcId="{9E13465E-FBF7-4AA1-835E-3D9E05141590}" destId="{743A9C87-5236-4492-A2BB-30EB6134CB9A}" srcOrd="0" destOrd="0" presId="urn:microsoft.com/office/officeart/2005/8/layout/radial1"/>
    <dgm:cxn modelId="{70E91427-8AD2-41F8-8B6E-F64BD0748D8F}" type="presParOf" srcId="{1BDA7872-E4D3-4A36-B7ED-AAC3A77F2FD5}" destId="{67947DE6-DF2B-4C2E-8140-374B62A69A7D}" srcOrd="14" destOrd="0" presId="urn:microsoft.com/office/officeart/2005/8/layout/radial1"/>
    <dgm:cxn modelId="{E59C022A-EA55-4E21-B417-D3E55635A073}" type="presParOf" srcId="{1BDA7872-E4D3-4A36-B7ED-AAC3A77F2FD5}" destId="{2310DE8A-A6EF-4A4C-9914-12B054C3D318}" srcOrd="15" destOrd="0" presId="urn:microsoft.com/office/officeart/2005/8/layout/radial1"/>
    <dgm:cxn modelId="{02A8F9FD-9A17-407C-8AEA-6FE787E7D44A}" type="presParOf" srcId="{2310DE8A-A6EF-4A4C-9914-12B054C3D318}" destId="{C642EB5D-48B7-448A-829B-18823B8A95A8}" srcOrd="0" destOrd="0" presId="urn:microsoft.com/office/officeart/2005/8/layout/radial1"/>
    <dgm:cxn modelId="{9A715231-FF8D-4EDD-8549-7715B07A4652}" type="presParOf" srcId="{1BDA7872-E4D3-4A36-B7ED-AAC3A77F2FD5}" destId="{44C7F384-EEF2-4842-AF84-5392572852FB}" srcOrd="16" destOrd="0" presId="urn:microsoft.com/office/officeart/2005/8/layout/radial1"/>
    <dgm:cxn modelId="{C1C72415-9988-41BD-ADFC-08405058A57B}" type="presParOf" srcId="{1BDA7872-E4D3-4A36-B7ED-AAC3A77F2FD5}" destId="{128AC679-DD4E-4338-AF75-CB3D39EE52C9}" srcOrd="17" destOrd="0" presId="urn:microsoft.com/office/officeart/2005/8/layout/radial1"/>
    <dgm:cxn modelId="{72043245-16B6-4509-8D98-D58A0CA123EC}" type="presParOf" srcId="{128AC679-DD4E-4338-AF75-CB3D39EE52C9}" destId="{FECBC706-D5C8-4422-B85E-203308AE3EBA}" srcOrd="0" destOrd="0" presId="urn:microsoft.com/office/officeart/2005/8/layout/radial1"/>
    <dgm:cxn modelId="{9C013FBE-4E83-4111-8397-1AC1087165D9}" type="presParOf" srcId="{1BDA7872-E4D3-4A36-B7ED-AAC3A77F2FD5}" destId="{57A57A2F-E0F1-457B-B1F8-B63DD3AC48B8}" srcOrd="18" destOrd="0" presId="urn:microsoft.com/office/officeart/2005/8/layout/radial1"/>
    <dgm:cxn modelId="{784C239C-391E-4937-A471-EC59F7FDAB35}" type="presParOf" srcId="{1BDA7872-E4D3-4A36-B7ED-AAC3A77F2FD5}" destId="{CEDCDDF0-D039-4270-9597-26D76909CDA5}" srcOrd="19" destOrd="0" presId="urn:microsoft.com/office/officeart/2005/8/layout/radial1"/>
    <dgm:cxn modelId="{84AC919D-481A-4B87-8CCE-68CD5A975EDF}" type="presParOf" srcId="{CEDCDDF0-D039-4270-9597-26D76909CDA5}" destId="{AE27C85F-C367-4E70-BBA3-C5EF1983CB69}" srcOrd="0" destOrd="0" presId="urn:microsoft.com/office/officeart/2005/8/layout/radial1"/>
    <dgm:cxn modelId="{04DF2AC0-4CA6-418E-ACD4-7EF8BE5FE70C}" type="presParOf" srcId="{1BDA7872-E4D3-4A36-B7ED-AAC3A77F2FD5}" destId="{3A433F8B-4691-431D-940D-CAF5384B666F}" srcOrd="20" destOrd="0" presId="urn:microsoft.com/office/officeart/2005/8/layout/radial1"/>
    <dgm:cxn modelId="{BF38F335-526E-4BF0-8FE9-B07A170CD9A3}" type="presParOf" srcId="{1BDA7872-E4D3-4A36-B7ED-AAC3A77F2FD5}" destId="{3DAB4C9C-6ECA-4DDE-AB3B-BFF371418DE1}" srcOrd="21" destOrd="0" presId="urn:microsoft.com/office/officeart/2005/8/layout/radial1"/>
    <dgm:cxn modelId="{12D10835-8EF1-4B54-BA2D-9448E593F742}" type="presParOf" srcId="{3DAB4C9C-6ECA-4DDE-AB3B-BFF371418DE1}" destId="{831C0C73-C718-448C-A73F-E529C19213AA}" srcOrd="0" destOrd="0" presId="urn:microsoft.com/office/officeart/2005/8/layout/radial1"/>
    <dgm:cxn modelId="{381C0C85-25E0-455E-BECB-8F29C6E36BAC}" type="presParOf" srcId="{1BDA7872-E4D3-4A36-B7ED-AAC3A77F2FD5}" destId="{1C48BAD5-B373-4FA6-B4AE-EBFA48732A03}" srcOrd="22" destOrd="0" presId="urn:microsoft.com/office/officeart/2005/8/layout/radial1"/>
    <dgm:cxn modelId="{6E240A6B-59E9-49EF-93EB-CC7E0036C935}" type="presParOf" srcId="{1BDA7872-E4D3-4A36-B7ED-AAC3A77F2FD5}" destId="{539606B5-D3A9-4B90-927C-ED4D1DDAC5FD}" srcOrd="23" destOrd="0" presId="urn:microsoft.com/office/officeart/2005/8/layout/radial1"/>
    <dgm:cxn modelId="{B3F086F2-3A07-49AD-AED2-B11FDFDE4748}" type="presParOf" srcId="{539606B5-D3A9-4B90-927C-ED4D1DDAC5FD}" destId="{652F618A-435E-4A87-A744-6139FDEE3A9D}" srcOrd="0" destOrd="0" presId="urn:microsoft.com/office/officeart/2005/8/layout/radial1"/>
    <dgm:cxn modelId="{B4A30BBF-9D0A-4AA0-9641-48D5C7D15A50}" type="presParOf" srcId="{1BDA7872-E4D3-4A36-B7ED-AAC3A77F2FD5}" destId="{9ED5054C-4CC8-4E19-B743-1F0EDA8F43CB}" srcOrd="24" destOrd="0" presId="urn:microsoft.com/office/officeart/2005/8/layout/radial1"/>
  </dgm:cxnLst>
  <dgm:bg/>
  <dgm:whole/>
  <dgm:extLst>
    <a:ext uri="http://schemas.microsoft.com/office/drawing/2008/diagram"/>
  </dgm:extLst>
</dgm:dataModel>
</file>

<file path=ppt/diagrams/layout1.xml><?xml version="1.0" encoding="utf-8"?>
<dgm:layoutDef xmlns:dgm="http://schemas.openxmlformats.org/drawingml/2006/diagram" xmlns:a="http://schemas.openxmlformats.org/drawingml/2006/main" uniqueId="urn:microsoft.com/office/officeart/2005/8/layout/radial1">
  <dgm:title val=""/>
  <dgm:desc val=""/>
  <dgm:catLst>
    <dgm:cat type="relationship" pri="22000"/>
    <dgm:cat type="cycle" pri="10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node" refType="w" refFor="ch" refForName="centerShape" op="equ"/>
      <dgm:constr type="sp" refType="w" refFor="ch" refForName="node" fact="0.3"/>
      <dgm:constr type="sibSp" refType="w" refFor="ch" refForName="node" fact="0.3"/>
      <dgm:constr type="primFontSz" for="ch" forName="centerShape" val="65"/>
      <dgm:constr type="primFontSz" for="des" forName="node" op="equ" val="65"/>
      <dgm:constr type="primFontSz" for="des" forName="connTx" val="55"/>
      <dgm:constr type="primFontSz" for="des" forName="connTx" refType="primFontSz" refFor="ch" refForName="centerShape" op="lte" fact="0.8"/>
    </dgm:constrLst>
    <dgm:ruleLst/>
    <dgm:forEach name="Name6"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name="Name7" axis="ch">
        <dgm:forEach name="Name8" axis="self" ptType="parTrans">
          <dgm:layoutNode name="Name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connDist"/>
              <dgm:constr type="userA" for="ch" refType="connDist"/>
              <dgm:constr type="w" val="1"/>
              <dgm:constr type="h" val="5"/>
              <dgm:constr type="begPad"/>
              <dgm:constr type="endPad"/>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w" val="NaN" fact="0.8" max="NaN"/>
                <dgm:rule type="h" val="NaN" fact="1" max="NaN"/>
                <dgm:rule type="primFontSz" val="5" fact="NaN" max="NaN"/>
              </dgm:ruleLst>
            </dgm:layoutNode>
          </dgm:layoutNode>
        </dgm:forEach>
        <dgm:forEach name="Name10"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2">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14.png"/></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3122" name="Rectangle 2"/>
          <p:cNvSpPr>
            <a:spLocks noGrp="1" noChangeArrowheads="1"/>
          </p:cNvSpPr>
          <p:nvPr>
            <p:ph type="hdr" sz="quarter"/>
          </p:nvPr>
        </p:nvSpPr>
        <p:spPr bwMode="auto">
          <a:xfrm>
            <a:off x="0" y="0"/>
            <a:ext cx="3038475" cy="46513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pPr>
              <a:defRPr/>
            </a:pPr>
            <a:endParaRPr lang="fr-FR"/>
          </a:p>
        </p:txBody>
      </p:sp>
      <p:sp>
        <p:nvSpPr>
          <p:cNvPr id="133123" name="Rectangle 3"/>
          <p:cNvSpPr>
            <a:spLocks noGrp="1" noChangeArrowheads="1"/>
          </p:cNvSpPr>
          <p:nvPr>
            <p:ph type="dt" sz="quarter" idx="1"/>
          </p:nvPr>
        </p:nvSpPr>
        <p:spPr bwMode="auto">
          <a:xfrm>
            <a:off x="3970338" y="0"/>
            <a:ext cx="3038475" cy="46513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pPr>
              <a:defRPr/>
            </a:pPr>
            <a:endParaRPr lang="fr-FR"/>
          </a:p>
        </p:txBody>
      </p:sp>
      <p:sp>
        <p:nvSpPr>
          <p:cNvPr id="133124" name="Rectangle 4"/>
          <p:cNvSpPr>
            <a:spLocks noGrp="1" noChangeArrowheads="1"/>
          </p:cNvSpPr>
          <p:nvPr>
            <p:ph type="ftr" sz="quarter" idx="2"/>
          </p:nvPr>
        </p:nvSpPr>
        <p:spPr bwMode="auto">
          <a:xfrm>
            <a:off x="0" y="8829675"/>
            <a:ext cx="3038475" cy="465138"/>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pPr>
              <a:defRPr/>
            </a:pPr>
            <a:endParaRPr lang="fr-FR"/>
          </a:p>
        </p:txBody>
      </p:sp>
      <p:sp>
        <p:nvSpPr>
          <p:cNvPr id="133125" name="Rectangle 5"/>
          <p:cNvSpPr>
            <a:spLocks noGrp="1" noChangeArrowheads="1"/>
          </p:cNvSpPr>
          <p:nvPr>
            <p:ph type="sldNum" sz="quarter" idx="3"/>
          </p:nvPr>
        </p:nvSpPr>
        <p:spPr bwMode="auto">
          <a:xfrm>
            <a:off x="3970338" y="8829675"/>
            <a:ext cx="3038475" cy="465138"/>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pPr>
              <a:defRPr/>
            </a:pPr>
            <a:fld id="{DA64D4D7-82DD-491B-9B10-FEE7563ED1C8}" type="slidenum">
              <a:rPr lang="fr-FR"/>
              <a:pPr>
                <a:defRPr/>
              </a:pPr>
              <a:t>‹#›</a:t>
            </a:fld>
            <a:endParaRPr lang="fr-FR"/>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6626" name="Rectangle 2"/>
          <p:cNvSpPr>
            <a:spLocks noGrp="1" noChangeArrowheads="1"/>
          </p:cNvSpPr>
          <p:nvPr>
            <p:ph type="hdr" sz="quarter"/>
          </p:nvPr>
        </p:nvSpPr>
        <p:spPr bwMode="auto">
          <a:xfrm>
            <a:off x="0" y="0"/>
            <a:ext cx="3038475" cy="46513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pPr>
              <a:defRPr/>
            </a:pPr>
            <a:endParaRPr lang="fr-FR"/>
          </a:p>
        </p:txBody>
      </p:sp>
      <p:sp>
        <p:nvSpPr>
          <p:cNvPr id="26627" name="Rectangle 3"/>
          <p:cNvSpPr>
            <a:spLocks noGrp="1" noChangeArrowheads="1"/>
          </p:cNvSpPr>
          <p:nvPr>
            <p:ph type="dt" idx="1"/>
          </p:nvPr>
        </p:nvSpPr>
        <p:spPr bwMode="auto">
          <a:xfrm>
            <a:off x="3970338" y="0"/>
            <a:ext cx="3038475" cy="46513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pPr>
              <a:defRPr/>
            </a:pPr>
            <a:endParaRPr lang="fr-FR"/>
          </a:p>
        </p:txBody>
      </p:sp>
      <p:sp>
        <p:nvSpPr>
          <p:cNvPr id="13316" name="Rectangle 4"/>
          <p:cNvSpPr>
            <a:spLocks noGrp="1" noRot="1" noChangeAspect="1" noChangeArrowheads="1" noTextEdit="1"/>
          </p:cNvSpPr>
          <p:nvPr>
            <p:ph type="sldImg" idx="2"/>
          </p:nvPr>
        </p:nvSpPr>
        <p:spPr bwMode="auto">
          <a:xfrm>
            <a:off x="1181100" y="696913"/>
            <a:ext cx="4648200" cy="3486150"/>
          </a:xfrm>
          <a:prstGeom prst="rect">
            <a:avLst/>
          </a:prstGeom>
          <a:noFill/>
          <a:ln w="9525">
            <a:solidFill>
              <a:srgbClr val="000000"/>
            </a:solidFill>
            <a:miter lim="800000"/>
            <a:headEnd/>
            <a:tailEnd/>
          </a:ln>
        </p:spPr>
      </p:sp>
      <p:sp>
        <p:nvSpPr>
          <p:cNvPr id="26629" name="Rectangle 5"/>
          <p:cNvSpPr>
            <a:spLocks noGrp="1" noChangeArrowheads="1"/>
          </p:cNvSpPr>
          <p:nvPr>
            <p:ph type="body" sz="quarter" idx="3"/>
          </p:nvPr>
        </p:nvSpPr>
        <p:spPr bwMode="auto">
          <a:xfrm>
            <a:off x="701675" y="4416425"/>
            <a:ext cx="5607050" cy="41830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fr-FR" noProof="0" smtClean="0"/>
              <a:t>Click to edit Master text styles</a:t>
            </a:r>
          </a:p>
          <a:p>
            <a:pPr lvl="1"/>
            <a:r>
              <a:rPr lang="fr-FR" noProof="0" smtClean="0"/>
              <a:t>Second level</a:t>
            </a:r>
          </a:p>
          <a:p>
            <a:pPr lvl="2"/>
            <a:r>
              <a:rPr lang="fr-FR" noProof="0" smtClean="0"/>
              <a:t>Third level</a:t>
            </a:r>
          </a:p>
          <a:p>
            <a:pPr lvl="3"/>
            <a:r>
              <a:rPr lang="fr-FR" noProof="0" smtClean="0"/>
              <a:t>Fourth level</a:t>
            </a:r>
          </a:p>
          <a:p>
            <a:pPr lvl="4"/>
            <a:r>
              <a:rPr lang="fr-FR" noProof="0" smtClean="0"/>
              <a:t>Fifth level</a:t>
            </a:r>
          </a:p>
        </p:txBody>
      </p:sp>
      <p:sp>
        <p:nvSpPr>
          <p:cNvPr id="26630" name="Rectangle 6"/>
          <p:cNvSpPr>
            <a:spLocks noGrp="1" noChangeArrowheads="1"/>
          </p:cNvSpPr>
          <p:nvPr>
            <p:ph type="ftr" sz="quarter" idx="4"/>
          </p:nvPr>
        </p:nvSpPr>
        <p:spPr bwMode="auto">
          <a:xfrm>
            <a:off x="0" y="8829675"/>
            <a:ext cx="3038475" cy="465138"/>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pPr>
              <a:defRPr/>
            </a:pPr>
            <a:endParaRPr lang="fr-FR"/>
          </a:p>
        </p:txBody>
      </p:sp>
      <p:sp>
        <p:nvSpPr>
          <p:cNvPr id="26631" name="Rectangle 7"/>
          <p:cNvSpPr>
            <a:spLocks noGrp="1" noChangeArrowheads="1"/>
          </p:cNvSpPr>
          <p:nvPr>
            <p:ph type="sldNum" sz="quarter" idx="5"/>
          </p:nvPr>
        </p:nvSpPr>
        <p:spPr bwMode="auto">
          <a:xfrm>
            <a:off x="3970338" y="8829675"/>
            <a:ext cx="3038475" cy="465138"/>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pPr>
              <a:defRPr/>
            </a:pPr>
            <a:fld id="{D943E2EC-D49F-4C8F-ACA9-4EDA81BE160B}" type="slidenum">
              <a:rPr lang="fr-FR"/>
              <a:pPr>
                <a:defRPr/>
              </a:pPr>
              <a:t>‹#›</a:t>
            </a:fld>
            <a:endParaRPr lang="fr-FR"/>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Arial" charset="0"/>
      </a:defRPr>
    </a:lvl1pPr>
    <a:lvl2pPr marL="457200" algn="l" rtl="0" eaLnBrk="0" fontAlgn="base" hangingPunct="0">
      <a:spcBef>
        <a:spcPct val="30000"/>
      </a:spcBef>
      <a:spcAft>
        <a:spcPct val="0"/>
      </a:spcAft>
      <a:defRPr sz="1200" kern="1200">
        <a:solidFill>
          <a:schemeClr val="tx1"/>
        </a:solidFill>
        <a:latin typeface="Arial" charset="0"/>
        <a:ea typeface="+mn-ea"/>
        <a:cs typeface="Arial" charset="0"/>
      </a:defRPr>
    </a:lvl2pPr>
    <a:lvl3pPr marL="914400" algn="l" rtl="0" eaLnBrk="0" fontAlgn="base" hangingPunct="0">
      <a:spcBef>
        <a:spcPct val="30000"/>
      </a:spcBef>
      <a:spcAft>
        <a:spcPct val="0"/>
      </a:spcAft>
      <a:defRPr sz="1200" kern="1200">
        <a:solidFill>
          <a:schemeClr val="tx1"/>
        </a:solidFill>
        <a:latin typeface="Arial" charset="0"/>
        <a:ea typeface="+mn-ea"/>
        <a:cs typeface="Arial" charset="0"/>
      </a:defRPr>
    </a:lvl3pPr>
    <a:lvl4pPr marL="1371600" algn="l" rtl="0" eaLnBrk="0" fontAlgn="base" hangingPunct="0">
      <a:spcBef>
        <a:spcPct val="30000"/>
      </a:spcBef>
      <a:spcAft>
        <a:spcPct val="0"/>
      </a:spcAft>
      <a:defRPr sz="1200" kern="1200">
        <a:solidFill>
          <a:schemeClr val="tx1"/>
        </a:solidFill>
        <a:latin typeface="Arial" charset="0"/>
        <a:ea typeface="+mn-ea"/>
        <a:cs typeface="Arial" charset="0"/>
      </a:defRPr>
    </a:lvl4pPr>
    <a:lvl5pPr marL="1828800" algn="l" rtl="0" eaLnBrk="0" fontAlgn="base" hangingPunct="0">
      <a:spcBef>
        <a:spcPct val="30000"/>
      </a:spcBef>
      <a:spcAft>
        <a:spcPct val="0"/>
      </a:spcAft>
      <a:defRPr sz="1200" kern="1200">
        <a:solidFill>
          <a:schemeClr val="tx1"/>
        </a:solidFill>
        <a:latin typeface="Arial" charset="0"/>
        <a:ea typeface="+mn-ea"/>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Rectangle 2"/>
          <p:cNvSpPr>
            <a:spLocks noGrp="1" noRot="1" noChangeAspect="1" noChangeArrowheads="1" noTextEdit="1"/>
          </p:cNvSpPr>
          <p:nvPr>
            <p:ph type="sldImg"/>
          </p:nvPr>
        </p:nvSpPr>
        <p:spPr>
          <a:ln/>
        </p:spPr>
      </p:sp>
      <p:sp>
        <p:nvSpPr>
          <p:cNvPr id="16386" name="Rectangle 3"/>
          <p:cNvSpPr>
            <a:spLocks noGrp="1" noChangeArrowheads="1"/>
          </p:cNvSpPr>
          <p:nvPr>
            <p:ph type="body" idx="1"/>
          </p:nvPr>
        </p:nvSpPr>
        <p:spPr>
          <a:noFill/>
          <a:ln/>
        </p:spPr>
        <p:txBody>
          <a:bodyPr/>
          <a:lstStyle/>
          <a:p>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Rectangle 2"/>
          <p:cNvSpPr>
            <a:spLocks noGrp="1" noRot="1" noChangeAspect="1" noChangeArrowheads="1" noTextEdit="1"/>
          </p:cNvSpPr>
          <p:nvPr>
            <p:ph type="sldImg"/>
          </p:nvPr>
        </p:nvSpPr>
        <p:spPr>
          <a:ln/>
        </p:spPr>
      </p:sp>
      <p:sp>
        <p:nvSpPr>
          <p:cNvPr id="18434" name="Rectangle 3"/>
          <p:cNvSpPr>
            <a:spLocks noGrp="1" noChangeArrowheads="1"/>
          </p:cNvSpPr>
          <p:nvPr>
            <p:ph type="body" idx="1"/>
          </p:nvPr>
        </p:nvSpPr>
        <p:spPr>
          <a:noFill/>
          <a:ln/>
        </p:spPr>
        <p:txBody>
          <a:bodyPr/>
          <a:lstStyle/>
          <a:p>
            <a:endParaRPr 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Rectangle 2"/>
          <p:cNvSpPr>
            <a:spLocks noGrp="1" noRot="1" noChangeAspect="1" noChangeArrowheads="1" noTextEdit="1"/>
          </p:cNvSpPr>
          <p:nvPr>
            <p:ph type="sldImg"/>
          </p:nvPr>
        </p:nvSpPr>
        <p:spPr>
          <a:ln/>
        </p:spPr>
      </p:sp>
      <p:sp>
        <p:nvSpPr>
          <p:cNvPr id="20482" name="Rectangle 3"/>
          <p:cNvSpPr>
            <a:spLocks noGrp="1" noChangeArrowheads="1"/>
          </p:cNvSpPr>
          <p:nvPr>
            <p:ph type="body" idx="1"/>
          </p:nvPr>
        </p:nvSpPr>
        <p:spPr>
          <a:noFill/>
          <a:ln/>
        </p:spPr>
        <p:txBody>
          <a:bodyPr/>
          <a:lstStyle/>
          <a:p>
            <a:pPr marL="228600" indent="-228600" eaLnBrk="1" hangingPunct="1"/>
            <a:r>
              <a:rPr lang="en-CA" smtClean="0"/>
              <a:t>Third CBC meeting focused on the theme of an “Agile responsive customs in the 21</a:t>
            </a:r>
            <a:r>
              <a:rPr lang="en-CA" baseline="30000" smtClean="0"/>
              <a:t>st</a:t>
            </a:r>
            <a:r>
              <a:rPr lang="en-CA" smtClean="0"/>
              <a:t> Century through reform and modernization” </a:t>
            </a:r>
          </a:p>
          <a:p>
            <a:pPr marL="228600" indent="-228600" eaLnBrk="1" hangingPunct="1"/>
            <a:endParaRPr lang="en-CA" smtClean="0"/>
          </a:p>
          <a:p>
            <a:pPr marL="228600" indent="-228600" eaLnBrk="1" hangingPunct="1"/>
            <a:r>
              <a:rPr lang="en-CA" b="1" smtClean="0"/>
              <a:t>Panel discussion</a:t>
            </a:r>
            <a:r>
              <a:rPr lang="en-CA" smtClean="0"/>
              <a:t> lead by the DG of Brazilian customs on how to implement an organizational development process:</a:t>
            </a:r>
          </a:p>
          <a:p>
            <a:pPr marL="685800" lvl="1" indent="-228600" eaLnBrk="1" hangingPunct="1"/>
            <a:r>
              <a:rPr lang="en-CA" smtClean="0"/>
              <a:t>Participants reached agreement on the following:</a:t>
            </a:r>
          </a:p>
          <a:p>
            <a:pPr marL="685800" lvl="1" indent="-228600" eaLnBrk="1" hangingPunct="1"/>
            <a:r>
              <a:rPr lang="en-CA" smtClean="0"/>
              <a:t>Essential features for success in reforming and modernizing administrations include</a:t>
            </a:r>
          </a:p>
          <a:p>
            <a:pPr marL="685800" lvl="1" indent="-228600" eaLnBrk="1" hangingPunct="1">
              <a:buFontTx/>
              <a:buAutoNum type="arabicPeriod"/>
            </a:pPr>
            <a:r>
              <a:rPr lang="en-CA" smtClean="0"/>
              <a:t>	 effective governance, </a:t>
            </a:r>
          </a:p>
          <a:p>
            <a:pPr marL="685800" lvl="1" indent="-228600" eaLnBrk="1" hangingPunct="1">
              <a:buFontTx/>
              <a:buAutoNum type="arabicPeriod"/>
            </a:pPr>
            <a:r>
              <a:rPr lang="en-CA" smtClean="0"/>
              <a:t>solid strategic plan, </a:t>
            </a:r>
          </a:p>
          <a:p>
            <a:pPr marL="685800" lvl="1" indent="-228600" eaLnBrk="1" hangingPunct="1">
              <a:buFontTx/>
              <a:buAutoNum type="arabicPeriod"/>
            </a:pPr>
            <a:r>
              <a:rPr lang="en-CA" smtClean="0"/>
              <a:t>good project management, </a:t>
            </a:r>
          </a:p>
          <a:p>
            <a:pPr marL="685800" lvl="1" indent="-228600" eaLnBrk="1" hangingPunct="1">
              <a:buFontTx/>
              <a:buAutoNum type="arabicPeriod"/>
            </a:pPr>
            <a:r>
              <a:rPr lang="en-CA" smtClean="0"/>
              <a:t>effective communication, </a:t>
            </a:r>
          </a:p>
          <a:p>
            <a:pPr marL="685800" lvl="1" indent="-228600" eaLnBrk="1" hangingPunct="1">
              <a:buFontTx/>
              <a:buAutoNum type="arabicPeriod"/>
            </a:pPr>
            <a:r>
              <a:rPr lang="en-CA" smtClean="0"/>
              <a:t>dedicated team and enthusiasm!</a:t>
            </a:r>
            <a:r>
              <a:rPr lang="en-US" smtClean="0"/>
              <a:t> </a:t>
            </a:r>
            <a:r>
              <a:rPr lang="en-CA" smtClean="0"/>
              <a:t> </a:t>
            </a:r>
          </a:p>
          <a:p>
            <a:pPr marL="228600" indent="-228600" eaLnBrk="1" hangingPunct="1"/>
            <a:endParaRPr lang="en-CA" smtClean="0"/>
          </a:p>
          <a:p>
            <a:pPr marL="228600" indent="-228600" eaLnBrk="1" hangingPunct="1"/>
            <a:r>
              <a:rPr lang="en-CA" b="1" smtClean="0"/>
              <a:t>Progress</a:t>
            </a:r>
            <a:r>
              <a:rPr lang="en-CA" smtClean="0"/>
              <a:t> of ongoing work by the CB directorate, ROCB’s, RTC’s, donors and other partners was recognized; of note was the presentations made by Argentina and Mexico highlighting the importance and value of the three P’s in developing solid, effective programs </a:t>
            </a:r>
            <a:endParaRPr lang="en-US" smtClean="0"/>
          </a:p>
          <a:p>
            <a:pPr marL="228600" indent="-228600"/>
            <a:endParaRPr 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2"/>
          <p:cNvSpPr>
            <a:spLocks noGrp="1" noRot="1" noChangeAspect="1" noChangeArrowheads="1" noTextEdit="1"/>
          </p:cNvSpPr>
          <p:nvPr>
            <p:ph type="sldImg"/>
          </p:nvPr>
        </p:nvSpPr>
        <p:spPr>
          <a:ln/>
        </p:spPr>
      </p:sp>
      <p:sp>
        <p:nvSpPr>
          <p:cNvPr id="32770" name="Rectangle 3"/>
          <p:cNvSpPr>
            <a:spLocks noGrp="1" noChangeArrowheads="1"/>
          </p:cNvSpPr>
          <p:nvPr>
            <p:ph type="body" idx="1"/>
          </p:nvPr>
        </p:nvSpPr>
        <p:spPr>
          <a:ln/>
        </p:spPr>
        <p:txBody>
          <a:bodyPr/>
          <a:lstStyle/>
          <a:p>
            <a:pPr>
              <a:defRPr/>
            </a:pPr>
            <a:r>
              <a:rPr lang="de-DE" sz="1100" smtClean="0"/>
              <a:t>The Secretary General noted the success of the CBC thus far, including the roadmap: Customs Capacity Building in the 21</a:t>
            </a:r>
            <a:r>
              <a:rPr lang="de-DE" sz="1100" baseline="30000" smtClean="0"/>
              <a:t>st</a:t>
            </a:r>
            <a:r>
              <a:rPr lang="de-DE" sz="1100" smtClean="0"/>
              <a:t> Century, the strengthening of donor coordination and systematic approach being taken to ensure needs based activities match appropriate partners. </a:t>
            </a:r>
          </a:p>
          <a:p>
            <a:pPr>
              <a:defRPr/>
            </a:pPr>
            <a:r>
              <a:rPr lang="de-DE" sz="1100" b="1" smtClean="0"/>
              <a:t>Phase 1</a:t>
            </a:r>
            <a:r>
              <a:rPr lang="de-DE" sz="1100" smtClean="0"/>
              <a:t> of the Columbus Programme is focused on understanding the current</a:t>
            </a:r>
          </a:p>
          <a:p>
            <a:pPr>
              <a:defRPr/>
            </a:pPr>
            <a:r>
              <a:rPr lang="de-DE" sz="1100" smtClean="0"/>
              <a:t>situation, and provides the starting point for Customs modernization. The WCO</a:t>
            </a:r>
          </a:p>
          <a:p>
            <a:pPr>
              <a:defRPr/>
            </a:pPr>
            <a:r>
              <a:rPr lang="de-DE" sz="1100" smtClean="0"/>
              <a:t>Diagnostic Framework is the basis for mission experts to prepare and conduct the diagnostic mission and submit a report to the beneficiary Customs administration.</a:t>
            </a:r>
          </a:p>
          <a:p>
            <a:pPr>
              <a:defRPr/>
            </a:pPr>
            <a:r>
              <a:rPr lang="de-DE" sz="1100" b="1" smtClean="0"/>
              <a:t>Phase 2</a:t>
            </a:r>
            <a:r>
              <a:rPr lang="de-DE" sz="1100" smtClean="0"/>
              <a:t> of the Columbus Programme is focused on planning, structuring and</a:t>
            </a:r>
          </a:p>
          <a:p>
            <a:pPr>
              <a:defRPr/>
            </a:pPr>
            <a:r>
              <a:rPr lang="de-DE" sz="1100" smtClean="0"/>
              <a:t>implementing the reform and modernization priorities. </a:t>
            </a:r>
          </a:p>
          <a:p>
            <a:pPr>
              <a:defRPr/>
            </a:pPr>
            <a:r>
              <a:rPr lang="de-DE" sz="1100" b="1" smtClean="0"/>
              <a:t>Phase 3</a:t>
            </a:r>
            <a:r>
              <a:rPr lang="de-DE" sz="1100" smtClean="0"/>
              <a:t> offers an opportunity for the WCO to assess progress and recommend adjustments to the ongoing modernization activities by way of a monitoring and evaluation process. It is in no way the end of the modernization process but rather an opportunity to pause and reflect on the progress achieved by the Member to better define future direction and priorities.</a:t>
            </a:r>
          </a:p>
          <a:p>
            <a:pPr>
              <a:defRPr/>
            </a:pPr>
            <a:r>
              <a:rPr lang="de-DE" sz="1100" b="1" smtClean="0"/>
              <a:t>Kenya</a:t>
            </a:r>
            <a:r>
              <a:rPr lang="de-DE" sz="1100" smtClean="0"/>
              <a:t> </a:t>
            </a:r>
            <a:r>
              <a:rPr lang="de-DE" sz="1100" b="1" smtClean="0"/>
              <a:t>delivered an excellent presentation on its Phase 3 pilot project</a:t>
            </a:r>
            <a:r>
              <a:rPr lang="de-DE" sz="1100" smtClean="0"/>
              <a:t>, highlighting the successes related to its implementation of modernization programms and increased revenue collection, staff training and retention levels, as well as significant reforms in IT and stakeholder engagement.</a:t>
            </a:r>
          </a:p>
          <a:p>
            <a:pPr>
              <a:defRPr/>
            </a:pPr>
            <a:r>
              <a:rPr lang="de-DE" sz="1100" smtClean="0"/>
              <a:t>The pilots reaffirmed the 3P principle.  A key lesson learned by the two administrations during their pilots was the value and need to share information and experiences with partners and stakeholders outside the Customs Community.  The 3P‘s we speak of repeatedly remain relevant and critical – political will, people and partnerships.  </a:t>
            </a:r>
            <a:endParaRPr lang="en-AU" altLang="ko-KR" b="1" i="1" smtClean="0">
              <a:solidFill>
                <a:srgbClr val="DE0212"/>
              </a:solidFill>
              <a:effectLst>
                <a:outerShdw blurRad="38100" dist="38100" dir="2700000" algn="tl">
                  <a:srgbClr val="C0C0C0"/>
                </a:outerShdw>
              </a:effectLst>
              <a:ea typeface="굴림"/>
              <a:cs typeface="굴림"/>
            </a:endParaRPr>
          </a:p>
          <a:p>
            <a:pPr>
              <a:defRPr/>
            </a:pPr>
            <a:endParaRPr 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Rectangle 2"/>
          <p:cNvSpPr>
            <a:spLocks noGrp="1" noRot="1" noChangeAspect="1" noChangeArrowheads="1" noTextEdit="1"/>
          </p:cNvSpPr>
          <p:nvPr>
            <p:ph type="sldImg"/>
          </p:nvPr>
        </p:nvSpPr>
        <p:spPr>
          <a:ln/>
        </p:spPr>
      </p:sp>
      <p:sp>
        <p:nvSpPr>
          <p:cNvPr id="24578" name="Rectangle 3"/>
          <p:cNvSpPr>
            <a:spLocks noGrp="1" noChangeArrowheads="1"/>
          </p:cNvSpPr>
          <p:nvPr>
            <p:ph type="body" idx="1"/>
          </p:nvPr>
        </p:nvSpPr>
        <p:spPr>
          <a:xfrm>
            <a:off x="644525" y="4416425"/>
            <a:ext cx="5664200" cy="4506913"/>
          </a:xfrm>
          <a:noFill/>
          <a:ln/>
        </p:spPr>
        <p:txBody>
          <a:bodyPr/>
          <a:lstStyle/>
          <a:p>
            <a:pPr marL="228600" indent="-228600"/>
            <a:r>
              <a:rPr lang="en-CA" b="1" smtClean="0"/>
              <a:t>The overall objectives of the programme:</a:t>
            </a:r>
          </a:p>
          <a:p>
            <a:pPr marL="228600" indent="-228600"/>
            <a:r>
              <a:rPr lang="en-CA" smtClean="0"/>
              <a:t>	Contribute to creating organizations that can:</a:t>
            </a:r>
          </a:p>
          <a:p>
            <a:pPr marL="742950" lvl="1" indent="-285750">
              <a:buFontTx/>
              <a:buAutoNum type="arabicPeriod"/>
            </a:pPr>
            <a:r>
              <a:rPr lang="en-CA" smtClean="0"/>
              <a:t> be more self-sufficient in their development,</a:t>
            </a:r>
          </a:p>
          <a:p>
            <a:pPr marL="742950" lvl="1" indent="-285750">
              <a:buFontTx/>
              <a:buAutoNum type="arabicPeriod"/>
            </a:pPr>
            <a:r>
              <a:rPr lang="en-CA" smtClean="0"/>
              <a:t>better anticipate and respond effectively to changes in the environment, and </a:t>
            </a:r>
          </a:p>
          <a:p>
            <a:pPr marL="742950" lvl="1" indent="-285750">
              <a:buFontTx/>
              <a:buAutoNum type="arabicPeriod"/>
            </a:pPr>
            <a:r>
              <a:rPr lang="en-CA" smtClean="0"/>
              <a:t>better meet the organizational objectives set by their respective governments;</a:t>
            </a:r>
          </a:p>
          <a:p>
            <a:pPr marL="228600" indent="-228600"/>
            <a:r>
              <a:rPr lang="en-CA" smtClean="0"/>
              <a:t>In sponsoring nominees and having them participate in the LMD programme, it also will help to:</a:t>
            </a:r>
          </a:p>
          <a:p>
            <a:pPr marL="742950" lvl="1" indent="-285750">
              <a:buFontTx/>
              <a:buAutoNum type="arabicPeriod"/>
            </a:pPr>
            <a:r>
              <a:rPr lang="en-CA" smtClean="0"/>
              <a:t>Identify and develop leaders who can set a vision for the future and guide organizations; </a:t>
            </a:r>
          </a:p>
          <a:p>
            <a:pPr marL="742950" lvl="1" indent="-285750">
              <a:buFontTx/>
              <a:buAutoNum type="arabicPeriod"/>
            </a:pPr>
            <a:r>
              <a:rPr lang="en-CA" smtClean="0"/>
              <a:t>develop managers who understand the Customs environment, its challenges and emerging trends, and who can lead the</a:t>
            </a:r>
          </a:p>
          <a:p>
            <a:pPr marL="742950" lvl="1" indent="-285750">
              <a:buFontTx/>
              <a:buAutoNum type="arabicPeriod"/>
            </a:pPr>
            <a:r>
              <a:rPr lang="en-CA" smtClean="0"/>
              <a:t>Leaders who can find innovative solutions and practice modern management;</a:t>
            </a:r>
          </a:p>
          <a:p>
            <a:pPr marL="742950" lvl="1" indent="-285750">
              <a:buFontTx/>
              <a:buAutoNum type="arabicPeriod"/>
            </a:pPr>
            <a:r>
              <a:rPr lang="en-CA" smtClean="0"/>
              <a:t>provide opportunities for managers to build networks and relationships.</a:t>
            </a:r>
          </a:p>
          <a:p>
            <a:pPr marL="228600" indent="-228600"/>
            <a:r>
              <a:rPr lang="en-CA" smtClean="0"/>
              <a:t>The CBC approved the:</a:t>
            </a:r>
          </a:p>
          <a:p>
            <a:pPr marL="228600" indent="-228600">
              <a:buFontTx/>
              <a:buChar char="•"/>
            </a:pPr>
            <a:r>
              <a:rPr lang="en-CA" smtClean="0"/>
              <a:t>Content and material of the programme</a:t>
            </a:r>
          </a:p>
          <a:p>
            <a:pPr marL="228600" indent="-228600">
              <a:buFontTx/>
              <a:buChar char="•"/>
            </a:pPr>
            <a:r>
              <a:rPr lang="en-CA" smtClean="0"/>
              <a:t>Maintenance of an informal Advisory Group open to all interested parties.</a:t>
            </a:r>
            <a:endParaRPr lang="en-CA" sz="1100"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Rectangle 7"/>
          <p:cNvSpPr>
            <a:spLocks noGrp="1" noChangeArrowheads="1"/>
          </p:cNvSpPr>
          <p:nvPr>
            <p:ph type="sldNum" sz="quarter" idx="5"/>
          </p:nvPr>
        </p:nvSpPr>
        <p:spPr>
          <a:noFill/>
        </p:spPr>
        <p:txBody>
          <a:bodyPr/>
          <a:lstStyle/>
          <a:p>
            <a:fld id="{9FEF5F50-ECF4-45A4-9D68-101AFC4CC86A}" type="slidenum">
              <a:rPr lang="fr-FR" smtClean="0"/>
              <a:pPr/>
              <a:t>6</a:t>
            </a:fld>
            <a:endParaRPr lang="fr-FR" smtClean="0"/>
          </a:p>
        </p:txBody>
      </p:sp>
      <p:sp>
        <p:nvSpPr>
          <p:cNvPr id="27650" name="Rectangle 2"/>
          <p:cNvSpPr>
            <a:spLocks noGrp="1" noRot="1" noChangeAspect="1" noChangeArrowheads="1" noTextEdit="1"/>
          </p:cNvSpPr>
          <p:nvPr>
            <p:ph type="sldImg"/>
          </p:nvPr>
        </p:nvSpPr>
        <p:spPr>
          <a:ln/>
        </p:spPr>
      </p:sp>
      <p:sp>
        <p:nvSpPr>
          <p:cNvPr id="27651" name="Rectangle 3"/>
          <p:cNvSpPr>
            <a:spLocks noGrp="1" noChangeArrowheads="1"/>
          </p:cNvSpPr>
          <p:nvPr>
            <p:ph type="body" idx="1"/>
          </p:nvPr>
        </p:nvSpPr>
        <p:spPr>
          <a:noFill/>
          <a:ln/>
        </p:spPr>
        <p:txBody>
          <a:bodyPr/>
          <a:lstStyle/>
          <a:p>
            <a:pPr marL="228600" indent="-228600" eaLnBrk="1" hangingPunct="1">
              <a:buFontTx/>
              <a:buChar char="•"/>
            </a:pPr>
            <a:r>
              <a:rPr lang="en-CA" smtClean="0"/>
              <a:t>Building on the partnership theme and the necessity to be creative in finding new solutions to new and existing challenges, the CBC emphasized the need to refocus on leadership skills.</a:t>
            </a:r>
          </a:p>
          <a:p>
            <a:pPr marL="228600" indent="-228600" eaLnBrk="1" hangingPunct="1"/>
            <a:endParaRPr lang="en-CA" smtClean="0"/>
          </a:p>
          <a:p>
            <a:pPr marL="228600" indent="-228600" eaLnBrk="1" hangingPunct="1">
              <a:buFontTx/>
              <a:buChar char="•"/>
            </a:pPr>
            <a:r>
              <a:rPr lang="en-CA" smtClean="0"/>
              <a:t>The inaugural LMD course helps provide that impetus to ensure future leaders do not rely on the philosophy of  “that is how it has always been done” but instead, are innovators and problem-solvers. </a:t>
            </a:r>
          </a:p>
          <a:p>
            <a:pPr marL="228600" indent="-228600" eaLnBrk="1" hangingPunct="1"/>
            <a:endParaRPr lang="en-CA" smtClean="0"/>
          </a:p>
          <a:p>
            <a:pPr marL="228600" indent="-228600" eaLnBrk="1" hangingPunct="1">
              <a:buFontTx/>
              <a:buChar char="•"/>
            </a:pPr>
            <a:r>
              <a:rPr lang="en-CA" smtClean="0"/>
              <a:t>Reflecting the need to stay current and relevant in its own approaches, the CBC has committed to updating the Compendium and framework to better align with emerging priorities;</a:t>
            </a:r>
          </a:p>
          <a:p>
            <a:pPr marL="228600" indent="-228600" eaLnBrk="1" hangingPunct="1"/>
            <a:endParaRPr lang="en-CA" smtClean="0"/>
          </a:p>
          <a:p>
            <a:pPr marL="228600" indent="-228600" eaLnBrk="1" hangingPunct="1">
              <a:buFontTx/>
              <a:buChar char="•"/>
            </a:pPr>
            <a:r>
              <a:rPr lang="en-CA" smtClean="0"/>
              <a:t>As part of that exercise the Performance Measurement chapter of the Compendium has been endorsed.  It contains definitions, models and examples, organization Performance Management Methods, designing Performance indicators, Service standards, annexes</a:t>
            </a:r>
            <a:endParaRPr lang="en-US"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Rectangle 2"/>
          <p:cNvSpPr>
            <a:spLocks noGrp="1" noRot="1" noChangeAspect="1" noChangeArrowheads="1" noTextEdit="1"/>
          </p:cNvSpPr>
          <p:nvPr>
            <p:ph type="sldImg"/>
          </p:nvPr>
        </p:nvSpPr>
        <p:spPr>
          <a:ln/>
        </p:spPr>
      </p:sp>
      <p:sp>
        <p:nvSpPr>
          <p:cNvPr id="29698" name="Rectangle 3"/>
          <p:cNvSpPr>
            <a:spLocks noGrp="1" noChangeArrowheads="1"/>
          </p:cNvSpPr>
          <p:nvPr>
            <p:ph type="body" idx="1"/>
          </p:nvPr>
        </p:nvSpPr>
        <p:spPr>
          <a:xfrm>
            <a:off x="701675" y="4416425"/>
            <a:ext cx="5711825" cy="4335463"/>
          </a:xfrm>
          <a:noFill/>
          <a:ln/>
        </p:spPr>
        <p:txBody>
          <a:bodyPr/>
          <a:lstStyle/>
          <a:p>
            <a:r>
              <a:rPr lang="en-CA" smtClean="0"/>
              <a:t>Need to develop PICARD 2020 strategy identified by CBC supported by: </a:t>
            </a:r>
          </a:p>
          <a:p>
            <a:endParaRPr lang="en-CA" b="1" smtClean="0"/>
          </a:p>
          <a:p>
            <a:r>
              <a:rPr lang="en-CA" b="1" smtClean="0"/>
              <a:t>Two pillars:  research and customs professionalism</a:t>
            </a:r>
          </a:p>
          <a:p>
            <a:endParaRPr lang="en-CA" smtClean="0"/>
          </a:p>
          <a:p>
            <a:r>
              <a:rPr lang="en-CA" b="1" smtClean="0"/>
              <a:t>University Accreditation:</a:t>
            </a:r>
          </a:p>
          <a:p>
            <a:pPr marL="361950" lvl="1"/>
            <a:r>
              <a:rPr lang="en-CA" smtClean="0"/>
              <a:t>The WCO has also developed a formal recognition process for University Customs Curricula which enables Bachelor and Master Degrees to bear the WCO label if compliant with the Professional Standards. So far, five Universities have been awarded WCO recognition for their academic programmes, while a further two applications are in the review process.</a:t>
            </a:r>
          </a:p>
          <a:p>
            <a:endParaRPr lang="en-CA" smtClean="0"/>
          </a:p>
          <a:p>
            <a:pPr>
              <a:buClr>
                <a:schemeClr val="tx2"/>
              </a:buClr>
              <a:buFont typeface="Wingdings" pitchFamily="2" charset="2"/>
              <a:buNone/>
            </a:pPr>
            <a:r>
              <a:rPr lang="en-CA" b="1" smtClean="0"/>
              <a:t>Of note, for the Americas, is a project being undertaken by the US:</a:t>
            </a:r>
          </a:p>
          <a:p>
            <a:pPr marL="361950" lvl="1"/>
            <a:r>
              <a:rPr lang="en-CA" smtClean="0"/>
              <a:t>US Customs and Border Protection (CBP) has taken the initial steps for a project to develop Customs academic programmes at graduate and certificate level. According to its preliminary findings, so far no North American University appears to have provided a curriculum directed specifically towards Customs and Excise Studies. CBP intends to base its approach on a strategic partnership between Customs, the trade community and academic institutions, as well as on the WCO PICARD Professional Standards, in order to develop recognized curricula.</a:t>
            </a:r>
          </a:p>
          <a:p>
            <a:pPr>
              <a:buClr>
                <a:schemeClr val="tx2"/>
              </a:buClr>
              <a:buFont typeface="Wingdings" pitchFamily="2" charset="2"/>
              <a:buNone/>
            </a:pPr>
            <a:endParaRPr lang="en-CA" smtClean="0"/>
          </a:p>
          <a:p>
            <a:pPr>
              <a:buClr>
                <a:schemeClr val="tx2"/>
              </a:buClr>
              <a:buFont typeface="Wingdings" pitchFamily="2" charset="2"/>
              <a:buNone/>
            </a:pPr>
            <a:endParaRPr lang="en-US"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Rectangle 2"/>
          <p:cNvSpPr>
            <a:spLocks noGrp="1" noRot="1" noChangeAspect="1" noChangeArrowheads="1" noTextEdit="1"/>
          </p:cNvSpPr>
          <p:nvPr>
            <p:ph type="sldImg"/>
          </p:nvPr>
        </p:nvSpPr>
        <p:spPr>
          <a:ln/>
        </p:spPr>
      </p:sp>
      <p:sp>
        <p:nvSpPr>
          <p:cNvPr id="31746" name="Rectangle 3"/>
          <p:cNvSpPr>
            <a:spLocks noGrp="1" noChangeArrowheads="1"/>
          </p:cNvSpPr>
          <p:nvPr>
            <p:ph type="body" idx="1"/>
          </p:nvPr>
        </p:nvSpPr>
        <p:spPr>
          <a:noFill/>
          <a:ln/>
        </p:spPr>
        <p:txBody>
          <a:bodyPr/>
          <a:lstStyle/>
          <a:p>
            <a:pPr marL="228600" indent="-228600"/>
            <a:r>
              <a:rPr lang="en-CA" smtClean="0"/>
              <a:t>This slide is informative and valuable for two main reasons:</a:t>
            </a:r>
          </a:p>
          <a:p>
            <a:pPr marL="228600" indent="-228600"/>
            <a:endParaRPr lang="en-CA" smtClean="0"/>
          </a:p>
          <a:p>
            <a:pPr marL="228600" indent="-228600">
              <a:buFontTx/>
              <a:buAutoNum type="arabicPeriod"/>
            </a:pPr>
            <a:r>
              <a:rPr lang="en-CA" smtClean="0"/>
              <a:t>First, it illustrates the wide </a:t>
            </a:r>
            <a:r>
              <a:rPr lang="en-CA" b="1" smtClean="0"/>
              <a:t>variety and scope of needs</a:t>
            </a:r>
            <a:r>
              <a:rPr lang="en-CA" smtClean="0"/>
              <a:t> of member administrations;</a:t>
            </a:r>
          </a:p>
          <a:p>
            <a:pPr marL="228600" indent="-228600">
              <a:buFontTx/>
              <a:buAutoNum type="arabicPeriod"/>
            </a:pPr>
            <a:r>
              <a:rPr lang="en-CA" smtClean="0"/>
              <a:t>Two, the diversity of needs implicitly demands that donors, members, partners and stakeholders in general, </a:t>
            </a:r>
            <a:r>
              <a:rPr lang="en-CA" b="1" smtClean="0"/>
              <a:t>must prioritize</a:t>
            </a:r>
            <a:r>
              <a:rPr lang="en-CA" smtClean="0"/>
              <a:t> if sustainable, measureable results are to be achieved.</a:t>
            </a:r>
          </a:p>
          <a:p>
            <a:pPr marL="228600" indent="-228600"/>
            <a:r>
              <a:rPr lang="en-CA" smtClean="0"/>
              <a:t>In considering the various needs, it is clear that capacity building has had an impact on members.  By targeting priority needs, members can address vital program areas in a logical and sustainable manner.  For the Americas, it has been made clear through diagnostic missions, partnerships and stakeholder engagement sessions that AEO programs and Single Window initiatives rank high on the priority list.  </a:t>
            </a:r>
          </a:p>
          <a:p>
            <a:pPr marL="228600" indent="-228600"/>
            <a:r>
              <a:rPr lang="en-CA" smtClean="0"/>
              <a:t>Within the Americas, there has been significant work done in advancing those two areas of customs.</a:t>
            </a:r>
          </a:p>
          <a:p>
            <a:pPr marL="228600" indent="-228600"/>
            <a:r>
              <a:rPr lang="en-CA" smtClean="0"/>
              <a:t>That is not to say the other areas are not important, but what is valuable and worth sharing is that Directors General can look at all the needs and feel confident that the WCO and its tools, and contributing countries/donors are working with members to address the needs of members and not imposing external solutions.</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Rectangle 2"/>
          <p:cNvSpPr>
            <a:spLocks noGrp="1" noRot="1" noChangeAspect="1" noChangeArrowheads="1" noTextEdit="1"/>
          </p:cNvSpPr>
          <p:nvPr>
            <p:ph type="sldImg"/>
          </p:nvPr>
        </p:nvSpPr>
        <p:spPr>
          <a:ln/>
        </p:spPr>
      </p:sp>
      <p:sp>
        <p:nvSpPr>
          <p:cNvPr id="33794" name="Rectangle 3"/>
          <p:cNvSpPr>
            <a:spLocks noGrp="1" noChangeArrowheads="1"/>
          </p:cNvSpPr>
          <p:nvPr>
            <p:ph type="body" idx="1"/>
          </p:nvPr>
        </p:nvSpPr>
        <p:spPr>
          <a:ln/>
        </p:spPr>
        <p:txBody>
          <a:bodyPr/>
          <a:lstStyle/>
          <a:p>
            <a:pPr>
              <a:lnSpc>
                <a:spcPct val="75000"/>
              </a:lnSpc>
              <a:defRPr/>
            </a:pPr>
            <a:r>
              <a:rPr lang="en-GB" smtClean="0"/>
              <a:t>Importance of customs to global trade and economic recovery of the international community.</a:t>
            </a:r>
          </a:p>
          <a:p>
            <a:pPr>
              <a:lnSpc>
                <a:spcPct val="75000"/>
              </a:lnSpc>
              <a:defRPr/>
            </a:pPr>
            <a:endParaRPr lang="en-GB" smtClean="0"/>
          </a:p>
          <a:p>
            <a:pPr>
              <a:defRPr/>
            </a:pPr>
            <a:r>
              <a:rPr lang="en-GB" smtClean="0"/>
              <a:t>Americas region a leader in promoting South-South donor relations.</a:t>
            </a:r>
          </a:p>
          <a:p>
            <a:pPr>
              <a:defRPr/>
            </a:pPr>
            <a:endParaRPr lang="en-GB" b="1" i="1" smtClean="0">
              <a:effectLst>
                <a:outerShdw blurRad="38100" dist="38100" dir="2700000" algn="tl">
                  <a:srgbClr val="C0C0C0"/>
                </a:outerShdw>
              </a:effectLst>
            </a:endParaRPr>
          </a:p>
          <a:p>
            <a:pPr>
              <a:lnSpc>
                <a:spcPct val="75000"/>
              </a:lnSpc>
              <a:defRPr/>
            </a:pPr>
            <a:r>
              <a:rPr lang="en-GB" smtClean="0"/>
              <a:t>Critical need for research and ongoing assistance.</a:t>
            </a:r>
          </a:p>
          <a:p>
            <a:pPr>
              <a:lnSpc>
                <a:spcPct val="75000"/>
              </a:lnSpc>
              <a:defRPr/>
            </a:pPr>
            <a:endParaRPr lang="en-GB" smtClean="0"/>
          </a:p>
          <a:p>
            <a:pPr>
              <a:lnSpc>
                <a:spcPct val="75000"/>
              </a:lnSpc>
              <a:defRPr/>
            </a:pPr>
            <a:r>
              <a:rPr lang="en-GB" smtClean="0"/>
              <a:t>“Not business as usual” </a:t>
            </a:r>
            <a:endParaRPr lang="en-GB" sz="700" smtClean="0"/>
          </a:p>
          <a:p>
            <a:pPr>
              <a:lnSpc>
                <a:spcPct val="75000"/>
              </a:lnSpc>
              <a:defRPr/>
            </a:pPr>
            <a:endParaRPr lang="en-GB" sz="700" smtClean="0"/>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 Id="rId4" Type="http://schemas.openxmlformats.org/officeDocument/2006/relationships/image" Target="../media/image5.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2" name="Picture 16" descr="Cover"/>
          <p:cNvPicPr>
            <a:picLocks noChangeAspect="1" noChangeArrowheads="1"/>
          </p:cNvPicPr>
          <p:nvPr userDrawn="1"/>
        </p:nvPicPr>
        <p:blipFill>
          <a:blip r:embed="rId2"/>
          <a:srcRect/>
          <a:stretch>
            <a:fillRect/>
          </a:stretch>
        </p:blipFill>
        <p:spPr bwMode="auto">
          <a:xfrm>
            <a:off x="0" y="404813"/>
            <a:ext cx="9144000" cy="6580187"/>
          </a:xfrm>
          <a:prstGeom prst="rect">
            <a:avLst/>
          </a:prstGeom>
          <a:noFill/>
          <a:ln w="9525">
            <a:noFill/>
            <a:miter lim="800000"/>
            <a:headEnd/>
            <a:tailEnd/>
          </a:ln>
        </p:spPr>
      </p:pic>
      <p:sp>
        <p:nvSpPr>
          <p:cNvPr id="3" name="Rectangle 2"/>
          <p:cNvSpPr>
            <a:spLocks noChangeArrowheads="1"/>
          </p:cNvSpPr>
          <p:nvPr userDrawn="1"/>
        </p:nvSpPr>
        <p:spPr bwMode="auto">
          <a:xfrm>
            <a:off x="177800" y="0"/>
            <a:ext cx="8966200" cy="1639888"/>
          </a:xfrm>
          <a:prstGeom prst="rect">
            <a:avLst/>
          </a:prstGeom>
          <a:solidFill>
            <a:srgbClr val="353130"/>
          </a:solidFill>
          <a:ln w="9525">
            <a:noFill/>
            <a:miter lim="800000"/>
            <a:headEnd/>
            <a:tailEnd/>
          </a:ln>
          <a:effectLst/>
        </p:spPr>
        <p:txBody>
          <a:bodyPr wrap="none" anchor="ctr"/>
          <a:lstStyle/>
          <a:p>
            <a:pPr>
              <a:defRPr/>
            </a:pPr>
            <a:endParaRPr lang="en-US"/>
          </a:p>
        </p:txBody>
      </p:sp>
      <p:pic>
        <p:nvPicPr>
          <p:cNvPr id="4" name="Picture 12" descr="logo_OMD_vectorised"/>
          <p:cNvPicPr>
            <a:picLocks noChangeAspect="1" noChangeArrowheads="1"/>
          </p:cNvPicPr>
          <p:nvPr userDrawn="1"/>
        </p:nvPicPr>
        <p:blipFill>
          <a:blip r:embed="rId3"/>
          <a:srcRect/>
          <a:stretch>
            <a:fillRect/>
          </a:stretch>
        </p:blipFill>
        <p:spPr bwMode="auto">
          <a:xfrm>
            <a:off x="7021513" y="-28575"/>
            <a:ext cx="2089150" cy="1697038"/>
          </a:xfrm>
          <a:prstGeom prst="rect">
            <a:avLst/>
          </a:prstGeom>
          <a:noFill/>
          <a:ln w="9525">
            <a:noFill/>
            <a:miter lim="800000"/>
            <a:headEnd/>
            <a:tailEnd/>
          </a:ln>
        </p:spPr>
      </p:pic>
      <p:pic>
        <p:nvPicPr>
          <p:cNvPr id="5" name="Picture 14" descr="general_ENµ"/>
          <p:cNvPicPr>
            <a:picLocks noChangeAspect="1" noChangeArrowheads="1"/>
          </p:cNvPicPr>
          <p:nvPr userDrawn="1"/>
        </p:nvPicPr>
        <p:blipFill>
          <a:blip r:embed="rId4"/>
          <a:srcRect/>
          <a:stretch>
            <a:fillRect/>
          </a:stretch>
        </p:blipFill>
        <p:spPr bwMode="auto">
          <a:xfrm>
            <a:off x="-17463" y="0"/>
            <a:ext cx="2773363" cy="1641475"/>
          </a:xfrm>
          <a:prstGeom prst="rect">
            <a:avLst/>
          </a:prstGeom>
          <a:noFill/>
          <a:ln w="9525">
            <a:noFill/>
            <a:miter lim="800000"/>
            <a:headEnd/>
            <a:tailEnd/>
          </a:ln>
        </p:spPr>
      </p:pic>
      <p:sp>
        <p:nvSpPr>
          <p:cNvPr id="6" name="Rectangle 17"/>
          <p:cNvSpPr>
            <a:spLocks noChangeArrowheads="1"/>
          </p:cNvSpPr>
          <p:nvPr userDrawn="1"/>
        </p:nvSpPr>
        <p:spPr bwMode="auto">
          <a:xfrm>
            <a:off x="3465513" y="6610350"/>
            <a:ext cx="2603500" cy="304800"/>
          </a:xfrm>
          <a:prstGeom prst="rect">
            <a:avLst/>
          </a:prstGeom>
          <a:noFill/>
          <a:ln w="9525">
            <a:noFill/>
            <a:miter lim="800000"/>
            <a:headEnd/>
            <a:tailEnd/>
          </a:ln>
          <a:effectLst/>
        </p:spPr>
        <p:txBody>
          <a:bodyPr>
            <a:spAutoFit/>
          </a:bodyPr>
          <a:lstStyle/>
          <a:p>
            <a:pPr algn="ctr">
              <a:defRPr/>
            </a:pPr>
            <a:r>
              <a:rPr lang="fr-FR" sz="1400" dirty="0">
                <a:latin typeface="Arial" pitchFamily="34" charset="0"/>
              </a:rPr>
              <a:t>Copyright © WCO-OMD 2012</a:t>
            </a:r>
          </a:p>
        </p:txBody>
      </p:sp>
    </p:spTree>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sldNum" sz="quarter" idx="10"/>
          </p:nvPr>
        </p:nvSpPr>
        <p:spPr/>
        <p:txBody>
          <a:bodyPr/>
          <a:lstStyle>
            <a:lvl1pPr>
              <a:defRPr/>
            </a:lvl1pPr>
          </a:lstStyle>
          <a:p>
            <a:pPr>
              <a:defRPr/>
            </a:pPr>
            <a:fld id="{B40A5D70-A9A4-4E2D-95A5-FD80CA4CF850}" type="slidenum">
              <a:rPr lang="fr-FR"/>
              <a:pPr>
                <a:defRPr/>
              </a:pPr>
              <a:t>‹#›</a:t>
            </a:fld>
            <a:endParaRPr lang="fr-FR"/>
          </a:p>
        </p:txBody>
      </p:sp>
      <p:sp>
        <p:nvSpPr>
          <p:cNvPr id="5" name="Rectangle 5"/>
          <p:cNvSpPr>
            <a:spLocks noGrp="1" noChangeArrowheads="1"/>
          </p:cNvSpPr>
          <p:nvPr>
            <p:ph type="ftr" sz="quarter" idx="11"/>
          </p:nvPr>
        </p:nvSpPr>
        <p:spPr/>
        <p:txBody>
          <a:bodyPr/>
          <a:lstStyle>
            <a:lvl1pPr>
              <a:defRPr/>
            </a:lvl1pPr>
          </a:lstStyle>
          <a:p>
            <a:pPr>
              <a:defRPr/>
            </a:pPr>
            <a:r>
              <a:rPr lang="fr-FR"/>
              <a:t>Copyright © WCO-OMD 2011</a:t>
            </a:r>
          </a:p>
        </p:txBody>
      </p:sp>
    </p:spTree>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975475" y="39688"/>
            <a:ext cx="2168525" cy="61976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68313" y="39688"/>
            <a:ext cx="6354762" cy="61976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sldNum" sz="quarter" idx="10"/>
          </p:nvPr>
        </p:nvSpPr>
        <p:spPr/>
        <p:txBody>
          <a:bodyPr/>
          <a:lstStyle>
            <a:lvl1pPr>
              <a:defRPr/>
            </a:lvl1pPr>
          </a:lstStyle>
          <a:p>
            <a:pPr>
              <a:defRPr/>
            </a:pPr>
            <a:fld id="{90E2B4DE-69F5-48CE-9321-40E31B4BB209}" type="slidenum">
              <a:rPr lang="fr-FR"/>
              <a:pPr>
                <a:defRPr/>
              </a:pPr>
              <a:t>‹#›</a:t>
            </a:fld>
            <a:endParaRPr lang="fr-FR"/>
          </a:p>
        </p:txBody>
      </p:sp>
      <p:sp>
        <p:nvSpPr>
          <p:cNvPr id="5" name="Rectangle 5"/>
          <p:cNvSpPr>
            <a:spLocks noGrp="1" noChangeArrowheads="1"/>
          </p:cNvSpPr>
          <p:nvPr>
            <p:ph type="ftr" sz="quarter" idx="11"/>
          </p:nvPr>
        </p:nvSpPr>
        <p:spPr/>
        <p:txBody>
          <a:bodyPr/>
          <a:lstStyle>
            <a:lvl1pPr>
              <a:defRPr/>
            </a:lvl1pPr>
          </a:lstStyle>
          <a:p>
            <a:pPr>
              <a:defRPr/>
            </a:pPr>
            <a:r>
              <a:rPr lang="fr-FR"/>
              <a:t>Copyright © WCO-OMD 2011</a:t>
            </a:r>
          </a:p>
        </p:txBody>
      </p:sp>
    </p:spTree>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sldNum" sz="quarter" idx="10"/>
          </p:nvPr>
        </p:nvSpPr>
        <p:spPr/>
        <p:txBody>
          <a:bodyPr/>
          <a:lstStyle>
            <a:lvl1pPr>
              <a:defRPr/>
            </a:lvl1pPr>
          </a:lstStyle>
          <a:p>
            <a:pPr>
              <a:defRPr/>
            </a:pPr>
            <a:fld id="{79622092-61B9-4D1B-848D-E31045384B66}" type="slidenum">
              <a:rPr lang="fr-FR"/>
              <a:pPr>
                <a:defRPr/>
              </a:pPr>
              <a:t>‹#›</a:t>
            </a:fld>
            <a:endParaRPr lang="fr-FR"/>
          </a:p>
        </p:txBody>
      </p:sp>
      <p:sp>
        <p:nvSpPr>
          <p:cNvPr id="5" name="Rectangle 5"/>
          <p:cNvSpPr>
            <a:spLocks noGrp="1" noChangeArrowheads="1"/>
          </p:cNvSpPr>
          <p:nvPr>
            <p:ph type="ftr" sz="quarter" idx="11"/>
          </p:nvPr>
        </p:nvSpPr>
        <p:spPr/>
        <p:txBody>
          <a:bodyPr/>
          <a:lstStyle>
            <a:lvl1pPr>
              <a:defRPr/>
            </a:lvl1pPr>
          </a:lstStyle>
          <a:p>
            <a:pPr>
              <a:defRPr/>
            </a:pPr>
            <a:r>
              <a:rPr lang="fr-FR"/>
              <a:t>Copyright © WCO-OMD 2011</a:t>
            </a:r>
          </a:p>
        </p:txBody>
      </p:sp>
    </p:spTree>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6"/>
          <p:cNvSpPr>
            <a:spLocks noGrp="1" noChangeArrowheads="1"/>
          </p:cNvSpPr>
          <p:nvPr>
            <p:ph type="sldNum" sz="quarter" idx="10"/>
          </p:nvPr>
        </p:nvSpPr>
        <p:spPr/>
        <p:txBody>
          <a:bodyPr/>
          <a:lstStyle>
            <a:lvl1pPr>
              <a:defRPr/>
            </a:lvl1pPr>
          </a:lstStyle>
          <a:p>
            <a:pPr>
              <a:defRPr/>
            </a:pPr>
            <a:fld id="{28F6B344-8D10-4007-91DB-3DD78669FE2D}" type="slidenum">
              <a:rPr lang="fr-FR"/>
              <a:pPr>
                <a:defRPr/>
              </a:pPr>
              <a:t>‹#›</a:t>
            </a:fld>
            <a:endParaRPr lang="fr-FR"/>
          </a:p>
        </p:txBody>
      </p:sp>
      <p:sp>
        <p:nvSpPr>
          <p:cNvPr id="5" name="Rectangle 5"/>
          <p:cNvSpPr>
            <a:spLocks noGrp="1" noChangeArrowheads="1"/>
          </p:cNvSpPr>
          <p:nvPr>
            <p:ph type="ftr" sz="quarter" idx="11"/>
          </p:nvPr>
        </p:nvSpPr>
        <p:spPr/>
        <p:txBody>
          <a:bodyPr/>
          <a:lstStyle>
            <a:lvl1pPr>
              <a:defRPr/>
            </a:lvl1pPr>
          </a:lstStyle>
          <a:p>
            <a:pPr>
              <a:defRPr/>
            </a:pPr>
            <a:r>
              <a:rPr lang="fr-FR"/>
              <a:t>Copyright © WCO-OMD 2011</a:t>
            </a:r>
          </a:p>
        </p:txBody>
      </p:sp>
    </p:spTree>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68313" y="1341438"/>
            <a:ext cx="4027487" cy="489585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341438"/>
            <a:ext cx="4027488" cy="489585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6"/>
          <p:cNvSpPr>
            <a:spLocks noGrp="1" noChangeArrowheads="1"/>
          </p:cNvSpPr>
          <p:nvPr>
            <p:ph type="sldNum" sz="quarter" idx="10"/>
          </p:nvPr>
        </p:nvSpPr>
        <p:spPr/>
        <p:txBody>
          <a:bodyPr/>
          <a:lstStyle>
            <a:lvl1pPr>
              <a:defRPr/>
            </a:lvl1pPr>
          </a:lstStyle>
          <a:p>
            <a:pPr>
              <a:defRPr/>
            </a:pPr>
            <a:fld id="{B378E624-7918-4BCC-9BD8-B2FE5E54B7F4}" type="slidenum">
              <a:rPr lang="fr-FR"/>
              <a:pPr>
                <a:defRPr/>
              </a:pPr>
              <a:t>‹#›</a:t>
            </a:fld>
            <a:endParaRPr lang="fr-FR"/>
          </a:p>
        </p:txBody>
      </p:sp>
      <p:sp>
        <p:nvSpPr>
          <p:cNvPr id="6" name="Rectangle 5"/>
          <p:cNvSpPr>
            <a:spLocks noGrp="1" noChangeArrowheads="1"/>
          </p:cNvSpPr>
          <p:nvPr>
            <p:ph type="ftr" sz="quarter" idx="11"/>
          </p:nvPr>
        </p:nvSpPr>
        <p:spPr/>
        <p:txBody>
          <a:bodyPr/>
          <a:lstStyle>
            <a:lvl1pPr>
              <a:defRPr/>
            </a:lvl1pPr>
          </a:lstStyle>
          <a:p>
            <a:pPr>
              <a:defRPr/>
            </a:pPr>
            <a:r>
              <a:rPr lang="fr-FR"/>
              <a:t>Copyright © WCO-OMD 2011</a:t>
            </a:r>
          </a:p>
        </p:txBody>
      </p:sp>
    </p:spTree>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6"/>
          <p:cNvSpPr>
            <a:spLocks noGrp="1" noChangeArrowheads="1"/>
          </p:cNvSpPr>
          <p:nvPr>
            <p:ph type="sldNum" sz="quarter" idx="10"/>
          </p:nvPr>
        </p:nvSpPr>
        <p:spPr/>
        <p:txBody>
          <a:bodyPr/>
          <a:lstStyle>
            <a:lvl1pPr>
              <a:defRPr/>
            </a:lvl1pPr>
          </a:lstStyle>
          <a:p>
            <a:pPr>
              <a:defRPr/>
            </a:pPr>
            <a:fld id="{81B9FF9A-5E41-4EF1-B7BD-F86204BB5A82}" type="slidenum">
              <a:rPr lang="fr-FR"/>
              <a:pPr>
                <a:defRPr/>
              </a:pPr>
              <a:t>‹#›</a:t>
            </a:fld>
            <a:endParaRPr lang="fr-FR"/>
          </a:p>
        </p:txBody>
      </p:sp>
      <p:sp>
        <p:nvSpPr>
          <p:cNvPr id="8" name="Rectangle 5"/>
          <p:cNvSpPr>
            <a:spLocks noGrp="1" noChangeArrowheads="1"/>
          </p:cNvSpPr>
          <p:nvPr>
            <p:ph type="ftr" sz="quarter" idx="11"/>
          </p:nvPr>
        </p:nvSpPr>
        <p:spPr/>
        <p:txBody>
          <a:bodyPr/>
          <a:lstStyle>
            <a:lvl1pPr>
              <a:defRPr/>
            </a:lvl1pPr>
          </a:lstStyle>
          <a:p>
            <a:pPr>
              <a:defRPr/>
            </a:pPr>
            <a:r>
              <a:rPr lang="fr-FR"/>
              <a:t>Copyright © WCO-OMD 2011</a:t>
            </a:r>
          </a:p>
        </p:txBody>
      </p:sp>
    </p:spTree>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6"/>
          <p:cNvSpPr>
            <a:spLocks noGrp="1" noChangeArrowheads="1"/>
          </p:cNvSpPr>
          <p:nvPr>
            <p:ph type="sldNum" sz="quarter" idx="10"/>
          </p:nvPr>
        </p:nvSpPr>
        <p:spPr/>
        <p:txBody>
          <a:bodyPr/>
          <a:lstStyle>
            <a:lvl1pPr>
              <a:defRPr/>
            </a:lvl1pPr>
          </a:lstStyle>
          <a:p>
            <a:pPr>
              <a:defRPr/>
            </a:pPr>
            <a:fld id="{A21BD0AD-A1A0-4C09-B608-739EA0FE60B6}" type="slidenum">
              <a:rPr lang="fr-FR"/>
              <a:pPr>
                <a:defRPr/>
              </a:pPr>
              <a:t>‹#›</a:t>
            </a:fld>
            <a:endParaRPr lang="fr-FR"/>
          </a:p>
        </p:txBody>
      </p:sp>
      <p:sp>
        <p:nvSpPr>
          <p:cNvPr id="4" name="Rectangle 5"/>
          <p:cNvSpPr>
            <a:spLocks noGrp="1" noChangeArrowheads="1"/>
          </p:cNvSpPr>
          <p:nvPr>
            <p:ph type="ftr" sz="quarter" idx="11"/>
          </p:nvPr>
        </p:nvSpPr>
        <p:spPr/>
        <p:txBody>
          <a:bodyPr/>
          <a:lstStyle>
            <a:lvl1pPr>
              <a:defRPr/>
            </a:lvl1pPr>
          </a:lstStyle>
          <a:p>
            <a:pPr>
              <a:defRPr/>
            </a:pPr>
            <a:r>
              <a:rPr lang="fr-FR"/>
              <a:t>Copyright © WCO-OMD 2011</a:t>
            </a:r>
          </a:p>
        </p:txBody>
      </p:sp>
    </p:spTree>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6"/>
          <p:cNvSpPr>
            <a:spLocks noGrp="1" noChangeArrowheads="1"/>
          </p:cNvSpPr>
          <p:nvPr>
            <p:ph type="sldNum" sz="quarter" idx="10"/>
          </p:nvPr>
        </p:nvSpPr>
        <p:spPr/>
        <p:txBody>
          <a:bodyPr/>
          <a:lstStyle>
            <a:lvl1pPr>
              <a:defRPr/>
            </a:lvl1pPr>
          </a:lstStyle>
          <a:p>
            <a:pPr>
              <a:defRPr/>
            </a:pPr>
            <a:fld id="{D964A80F-A87D-4021-99EB-309DC40EEE60}" type="slidenum">
              <a:rPr lang="fr-FR"/>
              <a:pPr>
                <a:defRPr/>
              </a:pPr>
              <a:t>‹#›</a:t>
            </a:fld>
            <a:endParaRPr lang="fr-FR"/>
          </a:p>
        </p:txBody>
      </p:sp>
      <p:sp>
        <p:nvSpPr>
          <p:cNvPr id="3" name="Rectangle 5"/>
          <p:cNvSpPr>
            <a:spLocks noGrp="1" noChangeArrowheads="1"/>
          </p:cNvSpPr>
          <p:nvPr>
            <p:ph type="ftr" sz="quarter" idx="11"/>
          </p:nvPr>
        </p:nvSpPr>
        <p:spPr/>
        <p:txBody>
          <a:bodyPr/>
          <a:lstStyle>
            <a:lvl1pPr>
              <a:defRPr/>
            </a:lvl1pPr>
          </a:lstStyle>
          <a:p>
            <a:pPr>
              <a:defRPr/>
            </a:pPr>
            <a:r>
              <a:rPr lang="fr-FR"/>
              <a:t>Copyright © WCO-OMD 2011</a:t>
            </a:r>
          </a:p>
        </p:txBody>
      </p:sp>
    </p:spTree>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6"/>
          <p:cNvSpPr>
            <a:spLocks noGrp="1" noChangeArrowheads="1"/>
          </p:cNvSpPr>
          <p:nvPr>
            <p:ph type="sldNum" sz="quarter" idx="10"/>
          </p:nvPr>
        </p:nvSpPr>
        <p:spPr/>
        <p:txBody>
          <a:bodyPr/>
          <a:lstStyle>
            <a:lvl1pPr>
              <a:defRPr/>
            </a:lvl1pPr>
          </a:lstStyle>
          <a:p>
            <a:pPr>
              <a:defRPr/>
            </a:pPr>
            <a:fld id="{F3D4B0D1-1821-4B72-9532-CE1B9F7E2F6F}" type="slidenum">
              <a:rPr lang="fr-FR"/>
              <a:pPr>
                <a:defRPr/>
              </a:pPr>
              <a:t>‹#›</a:t>
            </a:fld>
            <a:endParaRPr lang="fr-FR"/>
          </a:p>
        </p:txBody>
      </p:sp>
      <p:sp>
        <p:nvSpPr>
          <p:cNvPr id="6" name="Rectangle 5"/>
          <p:cNvSpPr>
            <a:spLocks noGrp="1" noChangeArrowheads="1"/>
          </p:cNvSpPr>
          <p:nvPr>
            <p:ph type="ftr" sz="quarter" idx="11"/>
          </p:nvPr>
        </p:nvSpPr>
        <p:spPr/>
        <p:txBody>
          <a:bodyPr/>
          <a:lstStyle>
            <a:lvl1pPr>
              <a:defRPr/>
            </a:lvl1pPr>
          </a:lstStyle>
          <a:p>
            <a:pPr>
              <a:defRPr/>
            </a:pPr>
            <a:r>
              <a:rPr lang="fr-FR"/>
              <a:t>Copyright © WCO-OMD 2011</a:t>
            </a:r>
          </a:p>
        </p:txBody>
      </p:sp>
    </p:spTree>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6"/>
          <p:cNvSpPr>
            <a:spLocks noGrp="1" noChangeArrowheads="1"/>
          </p:cNvSpPr>
          <p:nvPr>
            <p:ph type="sldNum" sz="quarter" idx="10"/>
          </p:nvPr>
        </p:nvSpPr>
        <p:spPr/>
        <p:txBody>
          <a:bodyPr/>
          <a:lstStyle>
            <a:lvl1pPr>
              <a:defRPr/>
            </a:lvl1pPr>
          </a:lstStyle>
          <a:p>
            <a:pPr>
              <a:defRPr/>
            </a:pPr>
            <a:fld id="{D59BA142-73A7-4326-8C66-6CB677C49A7D}" type="slidenum">
              <a:rPr lang="fr-FR"/>
              <a:pPr>
                <a:defRPr/>
              </a:pPr>
              <a:t>‹#›</a:t>
            </a:fld>
            <a:endParaRPr lang="fr-FR"/>
          </a:p>
        </p:txBody>
      </p:sp>
      <p:sp>
        <p:nvSpPr>
          <p:cNvPr id="6" name="Rectangle 5"/>
          <p:cNvSpPr>
            <a:spLocks noGrp="1" noChangeArrowheads="1"/>
          </p:cNvSpPr>
          <p:nvPr>
            <p:ph type="ftr" sz="quarter" idx="11"/>
          </p:nvPr>
        </p:nvSpPr>
        <p:spPr/>
        <p:txBody>
          <a:bodyPr/>
          <a:lstStyle>
            <a:lvl1pPr>
              <a:defRPr/>
            </a:lvl1pPr>
          </a:lstStyle>
          <a:p>
            <a:pPr>
              <a:defRPr/>
            </a:pPr>
            <a:r>
              <a:rPr lang="fr-FR"/>
              <a:t>Copyright © WCO-OMD 2011</a:t>
            </a:r>
          </a:p>
        </p:txBody>
      </p:sp>
    </p:spTree>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EAEAEA"/>
        </a:solidFill>
        <a:effectLst/>
      </p:bgPr>
    </p:bg>
    <p:spTree>
      <p:nvGrpSpPr>
        <p:cNvPr id="1" name=""/>
        <p:cNvGrpSpPr/>
        <p:nvPr/>
      </p:nvGrpSpPr>
      <p:grpSpPr>
        <a:xfrm>
          <a:off x="0" y="0"/>
          <a:ext cx="0" cy="0"/>
          <a:chOff x="0" y="0"/>
          <a:chExt cx="0" cy="0"/>
        </a:xfrm>
      </p:grpSpPr>
      <p:pic>
        <p:nvPicPr>
          <p:cNvPr id="26626" name="Picture 12" descr="fond copy"/>
          <p:cNvPicPr>
            <a:picLocks noChangeAspect="1" noChangeArrowheads="1"/>
          </p:cNvPicPr>
          <p:nvPr userDrawn="1"/>
        </p:nvPicPr>
        <p:blipFill>
          <a:blip r:embed="rId13"/>
          <a:srcRect/>
          <a:stretch>
            <a:fillRect/>
          </a:stretch>
        </p:blipFill>
        <p:spPr bwMode="auto">
          <a:xfrm>
            <a:off x="0" y="884238"/>
            <a:ext cx="9144000" cy="5973762"/>
          </a:xfrm>
          <a:prstGeom prst="rect">
            <a:avLst/>
          </a:prstGeom>
          <a:noFill/>
          <a:ln w="9525">
            <a:noFill/>
            <a:miter lim="800000"/>
            <a:headEnd/>
            <a:tailEnd/>
          </a:ln>
        </p:spPr>
      </p:pic>
      <p:sp>
        <p:nvSpPr>
          <p:cNvPr id="26627" name="Rectangle 3"/>
          <p:cNvSpPr>
            <a:spLocks noGrp="1" noChangeArrowheads="1"/>
          </p:cNvSpPr>
          <p:nvPr>
            <p:ph type="body" idx="1"/>
          </p:nvPr>
        </p:nvSpPr>
        <p:spPr bwMode="auto">
          <a:xfrm>
            <a:off x="468313" y="1341438"/>
            <a:ext cx="8207375" cy="48958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p>
        </p:txBody>
      </p:sp>
      <p:sp>
        <p:nvSpPr>
          <p:cNvPr id="1032" name="Rectangle 8"/>
          <p:cNvSpPr>
            <a:spLocks noChangeArrowheads="1"/>
          </p:cNvSpPr>
          <p:nvPr userDrawn="1"/>
        </p:nvSpPr>
        <p:spPr bwMode="auto">
          <a:xfrm>
            <a:off x="0" y="0"/>
            <a:ext cx="9144000" cy="908050"/>
          </a:xfrm>
          <a:prstGeom prst="rect">
            <a:avLst/>
          </a:prstGeom>
          <a:solidFill>
            <a:srgbClr val="353130"/>
          </a:solidFill>
          <a:ln w="9525">
            <a:noFill/>
            <a:miter lim="800000"/>
            <a:headEnd/>
            <a:tailEnd/>
          </a:ln>
          <a:effectLst/>
        </p:spPr>
        <p:txBody>
          <a:bodyPr wrap="none" anchor="ctr"/>
          <a:lstStyle/>
          <a:p>
            <a:pPr>
              <a:defRPr/>
            </a:pPr>
            <a:endParaRPr lang="en-US"/>
          </a:p>
        </p:txBody>
      </p:sp>
      <p:sp>
        <p:nvSpPr>
          <p:cNvPr id="26629" name="Rectangle 2"/>
          <p:cNvSpPr>
            <a:spLocks noGrp="1" noChangeArrowheads="1"/>
          </p:cNvSpPr>
          <p:nvPr>
            <p:ph type="title"/>
          </p:nvPr>
        </p:nvSpPr>
        <p:spPr bwMode="auto">
          <a:xfrm>
            <a:off x="1312863" y="39688"/>
            <a:ext cx="7831137" cy="725487"/>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GB" smtClean="0"/>
              <a:t>Click to edit Master title style</a:t>
            </a:r>
          </a:p>
        </p:txBody>
      </p:sp>
      <p:pic>
        <p:nvPicPr>
          <p:cNvPr id="26630" name="Picture 11" descr="general_ENµ"/>
          <p:cNvPicPr>
            <a:picLocks noChangeAspect="1" noChangeArrowheads="1"/>
          </p:cNvPicPr>
          <p:nvPr userDrawn="1"/>
        </p:nvPicPr>
        <p:blipFill>
          <a:blip r:embed="rId14"/>
          <a:srcRect/>
          <a:stretch>
            <a:fillRect/>
          </a:stretch>
        </p:blipFill>
        <p:spPr bwMode="auto">
          <a:xfrm>
            <a:off x="0" y="33338"/>
            <a:ext cx="1477963" cy="874712"/>
          </a:xfrm>
          <a:prstGeom prst="rect">
            <a:avLst/>
          </a:prstGeom>
          <a:noFill/>
          <a:ln w="9525">
            <a:noFill/>
            <a:miter lim="800000"/>
            <a:headEnd/>
            <a:tailEnd/>
          </a:ln>
        </p:spPr>
      </p:pic>
      <p:sp>
        <p:nvSpPr>
          <p:cNvPr id="1029" name="Rectangle 5"/>
          <p:cNvSpPr>
            <a:spLocks noGrp="1" noChangeArrowheads="1"/>
          </p:cNvSpPr>
          <p:nvPr>
            <p:ph type="ftr" sz="quarter" idx="3"/>
          </p:nvPr>
        </p:nvSpPr>
        <p:spPr bwMode="auto">
          <a:xfrm>
            <a:off x="-46038" y="6578600"/>
            <a:ext cx="9182101" cy="2682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100"/>
            </a:lvl1pPr>
          </a:lstStyle>
          <a:p>
            <a:pPr>
              <a:defRPr/>
            </a:pPr>
            <a:r>
              <a:rPr lang="fr-FR"/>
              <a:t>Copyright © WCO-OMD 2012</a:t>
            </a:r>
          </a:p>
        </p:txBody>
      </p:sp>
      <p:sp>
        <p:nvSpPr>
          <p:cNvPr id="1030" name="Rectangle 6"/>
          <p:cNvSpPr>
            <a:spLocks noGrp="1" noChangeArrowheads="1"/>
          </p:cNvSpPr>
          <p:nvPr>
            <p:ph type="sldNum" sz="quarter" idx="4"/>
          </p:nvPr>
        </p:nvSpPr>
        <p:spPr bwMode="auto">
          <a:xfrm>
            <a:off x="8739188" y="6577013"/>
            <a:ext cx="404812" cy="2603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b="1"/>
            </a:lvl1pPr>
          </a:lstStyle>
          <a:p>
            <a:pPr>
              <a:defRPr/>
            </a:pPr>
            <a:fld id="{93D3DC50-385B-468A-945A-76EA4759C4D5}" type="slidenum">
              <a:rPr lang="fr-FR"/>
              <a:pPr>
                <a:defRPr/>
              </a:pPr>
              <a:t>‹#›</a:t>
            </a:fld>
            <a:endParaRPr lang="fr-FR"/>
          </a:p>
        </p:txBody>
      </p:sp>
    </p:spTree>
  </p:cSld>
  <p:clrMap bg1="lt1" tx1="dk1" bg2="lt2" tx2="dk2" accent1="accent1" accent2="accent2" accent3="accent3" accent4="accent4" accent5="accent5" accent6="accent6" hlink="hlink" folHlink="folHlink"/>
  <p:sldLayoutIdLst>
    <p:sldLayoutId id="2147483660" r:id="rId1"/>
    <p:sldLayoutId id="2147483661" r:id="rId2"/>
    <p:sldLayoutId id="2147483662" r:id="rId3"/>
    <p:sldLayoutId id="2147483663" r:id="rId4"/>
    <p:sldLayoutId id="2147483664" r:id="rId5"/>
    <p:sldLayoutId id="2147483665" r:id="rId6"/>
    <p:sldLayoutId id="2147483666" r:id="rId7"/>
    <p:sldLayoutId id="2147483667" r:id="rId8"/>
    <p:sldLayoutId id="2147483668" r:id="rId9"/>
    <p:sldLayoutId id="2147483669" r:id="rId10"/>
    <p:sldLayoutId id="2147483670" r:id="rId11"/>
  </p:sldLayoutIdLst>
  <p:transition/>
  <p:hf hdr="0" dt="0"/>
  <p:txStyles>
    <p:titleStyle>
      <a:lvl1pPr algn="ctr" rtl="0" eaLnBrk="0" fontAlgn="base" hangingPunct="0">
        <a:spcBef>
          <a:spcPct val="0"/>
        </a:spcBef>
        <a:spcAft>
          <a:spcPct val="0"/>
        </a:spcAft>
        <a:defRPr sz="4000" b="1">
          <a:solidFill>
            <a:srgbClr val="00ACDF"/>
          </a:solidFill>
          <a:latin typeface="+mj-lt"/>
          <a:ea typeface="+mj-ea"/>
          <a:cs typeface="+mj-cs"/>
        </a:defRPr>
      </a:lvl1pPr>
      <a:lvl2pPr algn="ctr" rtl="0" eaLnBrk="0" fontAlgn="base" hangingPunct="0">
        <a:spcBef>
          <a:spcPct val="0"/>
        </a:spcBef>
        <a:spcAft>
          <a:spcPct val="0"/>
        </a:spcAft>
        <a:defRPr sz="4000" b="1">
          <a:solidFill>
            <a:srgbClr val="00ACDF"/>
          </a:solidFill>
          <a:latin typeface="Arial" charset="0"/>
          <a:cs typeface="Arial" charset="0"/>
        </a:defRPr>
      </a:lvl2pPr>
      <a:lvl3pPr algn="ctr" rtl="0" eaLnBrk="0" fontAlgn="base" hangingPunct="0">
        <a:spcBef>
          <a:spcPct val="0"/>
        </a:spcBef>
        <a:spcAft>
          <a:spcPct val="0"/>
        </a:spcAft>
        <a:defRPr sz="4000" b="1">
          <a:solidFill>
            <a:srgbClr val="00ACDF"/>
          </a:solidFill>
          <a:latin typeface="Arial" charset="0"/>
          <a:cs typeface="Arial" charset="0"/>
        </a:defRPr>
      </a:lvl3pPr>
      <a:lvl4pPr algn="ctr" rtl="0" eaLnBrk="0" fontAlgn="base" hangingPunct="0">
        <a:spcBef>
          <a:spcPct val="0"/>
        </a:spcBef>
        <a:spcAft>
          <a:spcPct val="0"/>
        </a:spcAft>
        <a:defRPr sz="4000" b="1">
          <a:solidFill>
            <a:srgbClr val="00ACDF"/>
          </a:solidFill>
          <a:latin typeface="Arial" charset="0"/>
          <a:cs typeface="Arial" charset="0"/>
        </a:defRPr>
      </a:lvl4pPr>
      <a:lvl5pPr algn="ctr" rtl="0" eaLnBrk="0" fontAlgn="base" hangingPunct="0">
        <a:spcBef>
          <a:spcPct val="0"/>
        </a:spcBef>
        <a:spcAft>
          <a:spcPct val="0"/>
        </a:spcAft>
        <a:defRPr sz="4000" b="1">
          <a:solidFill>
            <a:srgbClr val="00ACDF"/>
          </a:solidFill>
          <a:latin typeface="Arial" charset="0"/>
          <a:cs typeface="Arial" charset="0"/>
        </a:defRPr>
      </a:lvl5pPr>
      <a:lvl6pPr marL="457200" algn="ctr" rtl="0" fontAlgn="base">
        <a:spcBef>
          <a:spcPct val="0"/>
        </a:spcBef>
        <a:spcAft>
          <a:spcPct val="0"/>
        </a:spcAft>
        <a:defRPr sz="4000" b="1">
          <a:solidFill>
            <a:srgbClr val="00ACDF"/>
          </a:solidFill>
          <a:latin typeface="Arial" charset="0"/>
          <a:cs typeface="Arial" charset="0"/>
        </a:defRPr>
      </a:lvl6pPr>
      <a:lvl7pPr marL="914400" algn="ctr" rtl="0" fontAlgn="base">
        <a:spcBef>
          <a:spcPct val="0"/>
        </a:spcBef>
        <a:spcAft>
          <a:spcPct val="0"/>
        </a:spcAft>
        <a:defRPr sz="4000" b="1">
          <a:solidFill>
            <a:srgbClr val="00ACDF"/>
          </a:solidFill>
          <a:latin typeface="Arial" charset="0"/>
          <a:cs typeface="Arial" charset="0"/>
        </a:defRPr>
      </a:lvl7pPr>
      <a:lvl8pPr marL="1371600" algn="ctr" rtl="0" fontAlgn="base">
        <a:spcBef>
          <a:spcPct val="0"/>
        </a:spcBef>
        <a:spcAft>
          <a:spcPct val="0"/>
        </a:spcAft>
        <a:defRPr sz="4000" b="1">
          <a:solidFill>
            <a:srgbClr val="00ACDF"/>
          </a:solidFill>
          <a:latin typeface="Arial" charset="0"/>
          <a:cs typeface="Arial" charset="0"/>
        </a:defRPr>
      </a:lvl8pPr>
      <a:lvl9pPr marL="1828800" algn="ctr" rtl="0" fontAlgn="base">
        <a:spcBef>
          <a:spcPct val="0"/>
        </a:spcBef>
        <a:spcAft>
          <a:spcPct val="0"/>
        </a:spcAft>
        <a:defRPr sz="4000" b="1">
          <a:solidFill>
            <a:srgbClr val="00ACDF"/>
          </a:solidFill>
          <a:latin typeface="Arial" charset="0"/>
          <a:cs typeface="Arial" charset="0"/>
        </a:defRPr>
      </a:lvl9pPr>
    </p:titleStyle>
    <p:bodyStyle>
      <a:lvl1pPr marL="342900" indent="-342900" algn="l" rtl="0" eaLnBrk="0" fontAlgn="base" hangingPunct="0">
        <a:spcBef>
          <a:spcPct val="20000"/>
        </a:spcBef>
        <a:spcAft>
          <a:spcPct val="0"/>
        </a:spcAft>
        <a:buChar char="•"/>
        <a:defRPr sz="3200">
          <a:solidFill>
            <a:srgbClr val="00ACDF"/>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cs typeface="+mn-cs"/>
        </a:defRPr>
      </a:lvl2pPr>
      <a:lvl3pPr marL="1143000" indent="-228600" algn="l" rtl="0" eaLnBrk="0" fontAlgn="base" hangingPunct="0">
        <a:spcBef>
          <a:spcPct val="20000"/>
        </a:spcBef>
        <a:spcAft>
          <a:spcPct val="0"/>
        </a:spcAft>
        <a:buChar char="•"/>
        <a:defRPr sz="2400">
          <a:solidFill>
            <a:schemeClr val="tx1"/>
          </a:solidFill>
          <a:latin typeface="+mn-lt"/>
          <a:cs typeface="+mn-cs"/>
        </a:defRPr>
      </a:lvl3pPr>
      <a:lvl4pPr marL="1600200" indent="-228600" algn="l" rtl="0" eaLnBrk="0" fontAlgn="base" hangingPunct="0">
        <a:spcBef>
          <a:spcPct val="20000"/>
        </a:spcBef>
        <a:spcAft>
          <a:spcPct val="0"/>
        </a:spcAft>
        <a:buChar char="–"/>
        <a:defRPr sz="2000">
          <a:solidFill>
            <a:schemeClr val="tx1"/>
          </a:solidFill>
          <a:latin typeface="+mn-lt"/>
          <a:cs typeface="+mn-cs"/>
        </a:defRPr>
      </a:lvl4pPr>
      <a:lvl5pPr marL="2057400" indent="-228600" algn="l" rtl="0" eaLnBrk="0" fontAlgn="base" hangingPunct="0">
        <a:spcBef>
          <a:spcPct val="20000"/>
        </a:spcBef>
        <a:spcAft>
          <a:spcPct val="0"/>
        </a:spcAft>
        <a:buChar char="»"/>
        <a:defRPr sz="2000">
          <a:solidFill>
            <a:schemeClr val="tx1"/>
          </a:solidFill>
          <a:latin typeface="+mn-lt"/>
          <a:cs typeface="+mn-cs"/>
        </a:defRPr>
      </a:lvl5pPr>
      <a:lvl6pPr marL="2514600" indent="-228600" algn="l" rtl="0" fontAlgn="base">
        <a:spcBef>
          <a:spcPct val="20000"/>
        </a:spcBef>
        <a:spcAft>
          <a:spcPct val="0"/>
        </a:spcAft>
        <a:buChar char="»"/>
        <a:defRPr sz="2000">
          <a:solidFill>
            <a:schemeClr val="tx1"/>
          </a:solidFill>
          <a:latin typeface="+mn-lt"/>
          <a:cs typeface="+mn-cs"/>
        </a:defRPr>
      </a:lvl6pPr>
      <a:lvl7pPr marL="2971800" indent="-228600" algn="l" rtl="0" fontAlgn="base">
        <a:spcBef>
          <a:spcPct val="20000"/>
        </a:spcBef>
        <a:spcAft>
          <a:spcPct val="0"/>
        </a:spcAft>
        <a:buChar char="»"/>
        <a:defRPr sz="2000">
          <a:solidFill>
            <a:schemeClr val="tx1"/>
          </a:solidFill>
          <a:latin typeface="+mn-lt"/>
          <a:cs typeface="+mn-cs"/>
        </a:defRPr>
      </a:lvl7pPr>
      <a:lvl8pPr marL="3429000" indent="-228600" algn="l" rtl="0" fontAlgn="base">
        <a:spcBef>
          <a:spcPct val="20000"/>
        </a:spcBef>
        <a:spcAft>
          <a:spcPct val="0"/>
        </a:spcAft>
        <a:buChar char="»"/>
        <a:defRPr sz="2000">
          <a:solidFill>
            <a:schemeClr val="tx1"/>
          </a:solidFill>
          <a:latin typeface="+mn-lt"/>
          <a:cs typeface="+mn-cs"/>
        </a:defRPr>
      </a:lvl8pPr>
      <a:lvl9pPr marL="3886200" indent="-228600" algn="l" rtl="0" fontAlgn="base">
        <a:spcBef>
          <a:spcPct val="20000"/>
        </a:spcBef>
        <a:spcAft>
          <a:spcPct val="0"/>
        </a:spcAft>
        <a:buChar char="»"/>
        <a:defRPr sz="20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7.jpeg"/></Relationships>
</file>

<file path=ppt/slides/_rels/slide3.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3.xml"/><Relationship Id="rId1" Type="http://schemas.openxmlformats.org/officeDocument/2006/relationships/slideLayout" Target="../slideLayouts/slideLayout7.xml"/><Relationship Id="rId5" Type="http://schemas.openxmlformats.org/officeDocument/2006/relationships/image" Target="../media/image10.jpeg"/><Relationship Id="rId4" Type="http://schemas.openxmlformats.org/officeDocument/2006/relationships/image" Target="../media/image9.jpeg"/></Relationships>
</file>

<file path=ppt/slides/_rels/slide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13.jpeg"/></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image" Target="../media/image15.jpeg"/><Relationship Id="rId4" Type="http://schemas.openxmlformats.org/officeDocument/2006/relationships/oleObject" Target="../embeddings/oleObject1.bin"/></Relationships>
</file>

<file path=ppt/slides/_rels/slide7.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7.xml"/><Relationship Id="rId1" Type="http://schemas.openxmlformats.org/officeDocument/2006/relationships/slideLayout" Target="../slideLayouts/slideLayout7.xml"/><Relationship Id="rId4" Type="http://schemas.openxmlformats.org/officeDocument/2006/relationships/image" Target="../media/image17.png"/></Relationships>
</file>

<file path=ppt/slides/_rels/slide8.xml.rels><?xml version="1.0" encoding="UTF-8" standalone="yes"?>
<Relationships xmlns="http://schemas.openxmlformats.org/package/2006/relationships"><Relationship Id="rId3" Type="http://schemas.openxmlformats.org/officeDocument/2006/relationships/diagramData" Target="../diagrams/data1.xml"/><Relationship Id="rId2" Type="http://schemas.openxmlformats.org/officeDocument/2006/relationships/notesSlide" Target="../notesSlides/notesSlide8.xml"/><Relationship Id="rId1" Type="http://schemas.openxmlformats.org/officeDocument/2006/relationships/slideLayout" Target="../slideLayouts/slideLayout6.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Rectangle 5"/>
          <p:cNvSpPr>
            <a:spLocks noGrp="1" noChangeArrowheads="1"/>
          </p:cNvSpPr>
          <p:nvPr>
            <p:ph type="subTitle" idx="4294967295"/>
          </p:nvPr>
        </p:nvSpPr>
        <p:spPr>
          <a:xfrm>
            <a:off x="1439863" y="5164138"/>
            <a:ext cx="6400800" cy="1182687"/>
          </a:xfrm>
        </p:spPr>
        <p:txBody>
          <a:bodyPr/>
          <a:lstStyle/>
          <a:p>
            <a:pPr marL="0" indent="0" algn="ctr" eaLnBrk="1" hangingPunct="1">
              <a:buFontTx/>
              <a:buNone/>
            </a:pPr>
            <a:r>
              <a:rPr lang="en-GB" sz="2800" b="1" smtClean="0">
                <a:solidFill>
                  <a:schemeClr val="tx1"/>
                </a:solidFill>
              </a:rPr>
              <a:t>WCO Capacity Building</a:t>
            </a:r>
            <a:r>
              <a:rPr lang="de-DE" sz="2800" b="1" smtClean="0">
                <a:solidFill>
                  <a:schemeClr val="tx1"/>
                </a:solidFill>
              </a:rPr>
              <a:t> Committee III </a:t>
            </a:r>
          </a:p>
          <a:p>
            <a:pPr marL="0" indent="0" algn="ctr" eaLnBrk="1" hangingPunct="1">
              <a:buFontTx/>
              <a:buNone/>
            </a:pPr>
            <a:r>
              <a:rPr lang="de-DE" sz="2800" b="1" smtClean="0">
                <a:solidFill>
                  <a:schemeClr val="tx1"/>
                </a:solidFill>
              </a:rPr>
              <a:t>February 27-29, 2012</a:t>
            </a:r>
            <a:endParaRPr lang="en-GB" sz="2800" b="1" smtClean="0">
              <a:solidFill>
                <a:schemeClr val="tx1"/>
              </a:solidFill>
            </a:endParaRPr>
          </a:p>
        </p:txBody>
      </p:sp>
      <p:sp>
        <p:nvSpPr>
          <p:cNvPr id="15362" name="Rectangle 6"/>
          <p:cNvSpPr>
            <a:spLocks noChangeArrowheads="1"/>
          </p:cNvSpPr>
          <p:nvPr/>
        </p:nvSpPr>
        <p:spPr bwMode="auto">
          <a:xfrm>
            <a:off x="1420813" y="6205538"/>
            <a:ext cx="6400800" cy="457200"/>
          </a:xfrm>
          <a:prstGeom prst="rect">
            <a:avLst/>
          </a:prstGeom>
          <a:noFill/>
          <a:ln w="9525">
            <a:noFill/>
            <a:miter lim="800000"/>
            <a:headEnd/>
            <a:tailEnd/>
          </a:ln>
        </p:spPr>
        <p:txBody>
          <a:bodyPr lIns="0" tIns="0" rIns="0" bIns="0"/>
          <a:lstStyle/>
          <a:p>
            <a:pPr algn="ctr">
              <a:spcBef>
                <a:spcPct val="20000"/>
              </a:spcBef>
            </a:pPr>
            <a:endParaRPr lang="de-DE" sz="2000">
              <a:solidFill>
                <a:srgbClr val="00ACDF"/>
              </a:solidFill>
            </a:endParaRPr>
          </a:p>
        </p:txBody>
      </p:sp>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Rectangle 2"/>
          <p:cNvSpPr>
            <a:spLocks noGrp="1" noChangeArrowheads="1"/>
          </p:cNvSpPr>
          <p:nvPr>
            <p:ph type="title" idx="4294967295"/>
          </p:nvPr>
        </p:nvSpPr>
        <p:spPr/>
        <p:txBody>
          <a:bodyPr/>
          <a:lstStyle/>
          <a:p>
            <a:r>
              <a:rPr lang="en-CA" smtClean="0"/>
              <a:t>Capacity </a:t>
            </a:r>
            <a:r>
              <a:rPr lang="en-CA" sz="3800" smtClean="0"/>
              <a:t>Building</a:t>
            </a:r>
            <a:r>
              <a:rPr lang="en-CA" smtClean="0"/>
              <a:t> Committee III</a:t>
            </a:r>
            <a:endParaRPr lang="en-US" smtClean="0"/>
          </a:p>
        </p:txBody>
      </p:sp>
      <p:pic>
        <p:nvPicPr>
          <p:cNvPr id="17410" name="Picture 4" descr="http://www.wcoomd.org/files/1.%20Public%20files/Images/Photos/2012-02-27%20Session%20II%20Agile%20ans%20responsive%20Customs%20(3).JPG"/>
          <p:cNvPicPr>
            <a:picLocks noChangeAspect="1" noChangeArrowheads="1"/>
          </p:cNvPicPr>
          <p:nvPr/>
        </p:nvPicPr>
        <p:blipFill>
          <a:blip r:embed="rId3"/>
          <a:srcRect/>
          <a:stretch>
            <a:fillRect/>
          </a:stretch>
        </p:blipFill>
        <p:spPr bwMode="auto">
          <a:xfrm>
            <a:off x="0" y="2244725"/>
            <a:ext cx="9144000" cy="4613275"/>
          </a:xfrm>
          <a:prstGeom prst="rect">
            <a:avLst/>
          </a:prstGeom>
          <a:noFill/>
          <a:ln w="9525">
            <a:noFill/>
            <a:miter lim="800000"/>
            <a:headEnd/>
            <a:tailEnd/>
          </a:ln>
        </p:spPr>
      </p:pic>
      <p:pic>
        <p:nvPicPr>
          <p:cNvPr id="17411" name="Picture 2" descr="http://www.wcoomd.org/files/1.%20Public%20files/Images/Photos/THM_5824CBC%20(2).jpg"/>
          <p:cNvPicPr>
            <a:picLocks noChangeAspect="1" noChangeArrowheads="1"/>
          </p:cNvPicPr>
          <p:nvPr/>
        </p:nvPicPr>
        <p:blipFill>
          <a:blip r:embed="rId4"/>
          <a:srcRect/>
          <a:stretch>
            <a:fillRect/>
          </a:stretch>
        </p:blipFill>
        <p:spPr bwMode="auto">
          <a:xfrm>
            <a:off x="0" y="909638"/>
            <a:ext cx="5522913" cy="3462337"/>
          </a:xfrm>
          <a:prstGeom prst="rect">
            <a:avLst/>
          </a:prstGeom>
          <a:noFill/>
          <a:ln w="9525">
            <a:noFill/>
            <a:miter lim="800000"/>
            <a:headEnd/>
            <a:tailEnd/>
          </a:ln>
        </p:spPr>
      </p:pic>
      <p:sp>
        <p:nvSpPr>
          <p:cNvPr id="9" name="Rectangle 5"/>
          <p:cNvSpPr txBox="1">
            <a:spLocks noChangeArrowheads="1"/>
          </p:cNvSpPr>
          <p:nvPr/>
        </p:nvSpPr>
        <p:spPr bwMode="auto">
          <a:xfrm>
            <a:off x="5818188" y="1055688"/>
            <a:ext cx="2874962" cy="1182687"/>
          </a:xfrm>
          <a:prstGeom prst="rect">
            <a:avLst/>
          </a:prstGeom>
          <a:noFill/>
          <a:ln w="9525">
            <a:noFill/>
            <a:miter lim="800000"/>
            <a:headEnd/>
            <a:tailEnd/>
          </a:ln>
        </p:spPr>
        <p:txBody>
          <a:bodyPr/>
          <a:lstStyle/>
          <a:p>
            <a:pPr algn="ctr">
              <a:spcBef>
                <a:spcPct val="20000"/>
              </a:spcBef>
              <a:defRPr/>
            </a:pPr>
            <a:r>
              <a:rPr lang="de-DE" sz="2800" b="1" kern="0" dirty="0">
                <a:latin typeface="+mn-lt"/>
                <a:cs typeface="+mn-cs"/>
              </a:rPr>
              <a:t>27-29 February</a:t>
            </a:r>
          </a:p>
          <a:p>
            <a:pPr algn="ctr">
              <a:spcBef>
                <a:spcPct val="20000"/>
              </a:spcBef>
              <a:defRPr/>
            </a:pPr>
            <a:r>
              <a:rPr lang="de-DE" sz="2800" b="1" kern="0" dirty="0">
                <a:latin typeface="+mn-lt"/>
                <a:cs typeface="+mn-cs"/>
              </a:rPr>
              <a:t>2012</a:t>
            </a:r>
            <a:endParaRPr lang="en-GB" sz="2800" b="1" kern="0" dirty="0">
              <a:latin typeface="+mn-lt"/>
              <a:cs typeface="+mn-cs"/>
            </a:endParaRPr>
          </a:p>
        </p:txBody>
      </p:sp>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Rectangle 2"/>
          <p:cNvSpPr>
            <a:spLocks noGrp="1" noChangeArrowheads="1"/>
          </p:cNvSpPr>
          <p:nvPr>
            <p:ph type="title" idx="4294967295"/>
          </p:nvPr>
        </p:nvSpPr>
        <p:spPr/>
        <p:txBody>
          <a:bodyPr/>
          <a:lstStyle/>
          <a:p>
            <a:r>
              <a:rPr lang="en-CA" smtClean="0"/>
              <a:t>Capacity Building Committee III</a:t>
            </a:r>
            <a:endParaRPr lang="en-US" smtClean="0"/>
          </a:p>
        </p:txBody>
      </p:sp>
      <p:sp>
        <p:nvSpPr>
          <p:cNvPr id="19458" name="_s1028"/>
          <p:cNvSpPr>
            <a:spLocks noChangeArrowheads="1" noTextEdit="1"/>
          </p:cNvSpPr>
          <p:nvPr/>
        </p:nvSpPr>
        <p:spPr bwMode="auto">
          <a:xfrm>
            <a:off x="3149600" y="1362075"/>
            <a:ext cx="2719388" cy="2586038"/>
          </a:xfrm>
          <a:prstGeom prst="ellipse">
            <a:avLst/>
          </a:prstGeom>
          <a:solidFill>
            <a:schemeClr val="accent2">
              <a:alpha val="50195"/>
            </a:schemeClr>
          </a:solidFill>
          <a:ln w="4670">
            <a:solidFill>
              <a:schemeClr val="accent2"/>
            </a:solidFill>
            <a:round/>
            <a:headEnd/>
            <a:tailEnd/>
          </a:ln>
        </p:spPr>
        <p:txBody>
          <a:bodyPr lIns="0" tIns="0" rIns="0" bIns="0" anchor="ctr"/>
          <a:lstStyle/>
          <a:p>
            <a:endParaRPr lang="en-US"/>
          </a:p>
        </p:txBody>
      </p:sp>
      <p:sp>
        <p:nvSpPr>
          <p:cNvPr id="19459" name="_s1030"/>
          <p:cNvSpPr>
            <a:spLocks noChangeArrowheads="1" noTextEdit="1"/>
          </p:cNvSpPr>
          <p:nvPr/>
        </p:nvSpPr>
        <p:spPr bwMode="auto">
          <a:xfrm>
            <a:off x="4176713" y="3143250"/>
            <a:ext cx="2720975" cy="2586038"/>
          </a:xfrm>
          <a:prstGeom prst="ellipse">
            <a:avLst/>
          </a:prstGeom>
          <a:solidFill>
            <a:schemeClr val="hlink">
              <a:alpha val="50195"/>
            </a:schemeClr>
          </a:solidFill>
          <a:ln w="4670">
            <a:solidFill>
              <a:schemeClr val="hlink"/>
            </a:solidFill>
            <a:round/>
            <a:headEnd/>
            <a:tailEnd/>
          </a:ln>
        </p:spPr>
        <p:txBody>
          <a:bodyPr lIns="0" tIns="0" rIns="0" bIns="0" anchor="ctr"/>
          <a:lstStyle/>
          <a:p>
            <a:endParaRPr lang="en-US"/>
          </a:p>
        </p:txBody>
      </p:sp>
      <p:sp>
        <p:nvSpPr>
          <p:cNvPr id="19460" name="_s1032"/>
          <p:cNvSpPr>
            <a:spLocks noChangeArrowheads="1" noTextEdit="1"/>
          </p:cNvSpPr>
          <p:nvPr/>
        </p:nvSpPr>
        <p:spPr bwMode="auto">
          <a:xfrm>
            <a:off x="2119313" y="3140075"/>
            <a:ext cx="2719387" cy="2586038"/>
          </a:xfrm>
          <a:prstGeom prst="ellipse">
            <a:avLst/>
          </a:prstGeom>
          <a:solidFill>
            <a:schemeClr val="folHlink">
              <a:alpha val="50195"/>
            </a:schemeClr>
          </a:solidFill>
          <a:ln w="4670">
            <a:solidFill>
              <a:schemeClr val="folHlink"/>
            </a:solidFill>
            <a:round/>
            <a:headEnd/>
            <a:tailEnd/>
          </a:ln>
        </p:spPr>
        <p:txBody>
          <a:bodyPr lIns="0" tIns="0" rIns="0" bIns="0" anchor="ctr"/>
          <a:lstStyle/>
          <a:p>
            <a:endParaRPr lang="en-US"/>
          </a:p>
        </p:txBody>
      </p:sp>
      <p:pic>
        <p:nvPicPr>
          <p:cNvPr id="19461" name="Picture 18" descr="partnerships2"/>
          <p:cNvPicPr>
            <a:picLocks noChangeAspect="1" noChangeArrowheads="1"/>
          </p:cNvPicPr>
          <p:nvPr/>
        </p:nvPicPr>
        <p:blipFill>
          <a:blip r:embed="rId3"/>
          <a:srcRect/>
          <a:stretch>
            <a:fillRect/>
          </a:stretch>
        </p:blipFill>
        <p:spPr bwMode="auto">
          <a:xfrm>
            <a:off x="3686175" y="1860550"/>
            <a:ext cx="1651000" cy="1093788"/>
          </a:xfrm>
          <a:prstGeom prst="rect">
            <a:avLst/>
          </a:prstGeom>
          <a:noFill/>
          <a:ln w="9525">
            <a:noFill/>
            <a:miter lim="800000"/>
            <a:headEnd/>
            <a:tailEnd/>
          </a:ln>
        </p:spPr>
      </p:pic>
      <p:pic>
        <p:nvPicPr>
          <p:cNvPr id="19462" name="Picture 17" descr="CAIZGRP6"/>
          <p:cNvPicPr>
            <a:picLocks noChangeAspect="1" noChangeArrowheads="1"/>
          </p:cNvPicPr>
          <p:nvPr/>
        </p:nvPicPr>
        <p:blipFill>
          <a:blip r:embed="rId4"/>
          <a:srcRect/>
          <a:stretch>
            <a:fillRect/>
          </a:stretch>
        </p:blipFill>
        <p:spPr bwMode="auto">
          <a:xfrm>
            <a:off x="2516188" y="4033838"/>
            <a:ext cx="1436687" cy="1082675"/>
          </a:xfrm>
          <a:prstGeom prst="rect">
            <a:avLst/>
          </a:prstGeom>
          <a:noFill/>
          <a:ln w="9525">
            <a:noFill/>
            <a:miter lim="800000"/>
            <a:headEnd/>
            <a:tailEnd/>
          </a:ln>
        </p:spPr>
      </p:pic>
      <p:pic>
        <p:nvPicPr>
          <p:cNvPr id="19463" name="Picture 16" descr="handshake2"/>
          <p:cNvPicPr>
            <a:picLocks noChangeAspect="1" noChangeArrowheads="1"/>
          </p:cNvPicPr>
          <p:nvPr/>
        </p:nvPicPr>
        <p:blipFill>
          <a:blip r:embed="rId5"/>
          <a:srcRect/>
          <a:stretch>
            <a:fillRect/>
          </a:stretch>
        </p:blipFill>
        <p:spPr bwMode="auto">
          <a:xfrm>
            <a:off x="4954588" y="4017963"/>
            <a:ext cx="1628775" cy="1071562"/>
          </a:xfrm>
          <a:prstGeom prst="rect">
            <a:avLst/>
          </a:prstGeom>
          <a:noFill/>
          <a:ln w="9525">
            <a:noFill/>
            <a:miter lim="800000"/>
            <a:headEnd/>
            <a:tailEnd/>
          </a:ln>
        </p:spPr>
      </p:pic>
      <p:sp>
        <p:nvSpPr>
          <p:cNvPr id="19464" name="Text Box 19"/>
          <p:cNvSpPr txBox="1">
            <a:spLocks noChangeArrowheads="1"/>
          </p:cNvSpPr>
          <p:nvPr/>
        </p:nvSpPr>
        <p:spPr bwMode="auto">
          <a:xfrm>
            <a:off x="454025" y="5986463"/>
            <a:ext cx="3308350" cy="366712"/>
          </a:xfrm>
          <a:prstGeom prst="rect">
            <a:avLst/>
          </a:prstGeom>
          <a:noFill/>
          <a:ln w="9525">
            <a:noFill/>
            <a:miter lim="800000"/>
            <a:headEnd/>
            <a:tailEnd/>
          </a:ln>
        </p:spPr>
        <p:txBody>
          <a:bodyPr>
            <a:spAutoFit/>
          </a:bodyPr>
          <a:lstStyle/>
          <a:p>
            <a:pPr algn="ctr"/>
            <a:r>
              <a:rPr lang="en-CA" b="1"/>
              <a:t>Customs in the 21</a:t>
            </a:r>
            <a:r>
              <a:rPr lang="en-CA" b="1" baseline="30000"/>
              <a:t>st</a:t>
            </a:r>
            <a:r>
              <a:rPr lang="en-CA" b="1"/>
              <a:t> Century</a:t>
            </a:r>
            <a:endParaRPr lang="en-US" b="1"/>
          </a:p>
        </p:txBody>
      </p:sp>
      <p:sp>
        <p:nvSpPr>
          <p:cNvPr id="19465" name="AutoShape 20"/>
          <p:cNvSpPr>
            <a:spLocks noChangeArrowheads="1"/>
          </p:cNvSpPr>
          <p:nvPr/>
        </p:nvSpPr>
        <p:spPr bwMode="auto">
          <a:xfrm>
            <a:off x="3951288" y="5913438"/>
            <a:ext cx="1320800" cy="603250"/>
          </a:xfrm>
          <a:prstGeom prst="rightArrow">
            <a:avLst>
              <a:gd name="adj1" fmla="val 50000"/>
              <a:gd name="adj2" fmla="val 54737"/>
            </a:avLst>
          </a:prstGeom>
          <a:solidFill>
            <a:schemeClr val="accent1"/>
          </a:solidFill>
          <a:ln w="9525">
            <a:solidFill>
              <a:schemeClr val="tx1"/>
            </a:solidFill>
            <a:miter lim="800000"/>
            <a:headEnd/>
            <a:tailEnd/>
          </a:ln>
        </p:spPr>
        <p:txBody>
          <a:bodyPr wrap="none" anchor="ctr"/>
          <a:lstStyle/>
          <a:p>
            <a:endParaRPr lang="en-US"/>
          </a:p>
        </p:txBody>
      </p:sp>
      <p:sp>
        <p:nvSpPr>
          <p:cNvPr id="19466" name="Text Box 25"/>
          <p:cNvSpPr txBox="1">
            <a:spLocks noChangeArrowheads="1"/>
          </p:cNvSpPr>
          <p:nvPr/>
        </p:nvSpPr>
        <p:spPr bwMode="auto">
          <a:xfrm>
            <a:off x="5307013" y="5999163"/>
            <a:ext cx="3635375" cy="366712"/>
          </a:xfrm>
          <a:prstGeom prst="rect">
            <a:avLst/>
          </a:prstGeom>
          <a:noFill/>
          <a:ln w="9525">
            <a:noFill/>
            <a:miter lim="800000"/>
            <a:headEnd/>
            <a:tailEnd/>
          </a:ln>
        </p:spPr>
        <p:txBody>
          <a:bodyPr>
            <a:spAutoFit/>
          </a:bodyPr>
          <a:lstStyle/>
          <a:p>
            <a:pPr algn="ctr"/>
            <a:r>
              <a:rPr lang="en-CA" b="1"/>
              <a:t>No longer business as usual</a:t>
            </a:r>
            <a:endParaRPr lang="en-US" b="1"/>
          </a:p>
        </p:txBody>
      </p:sp>
      <p:sp>
        <p:nvSpPr>
          <p:cNvPr id="19467" name="Text Box 26"/>
          <p:cNvSpPr txBox="1">
            <a:spLocks noChangeArrowheads="1"/>
          </p:cNvSpPr>
          <p:nvPr/>
        </p:nvSpPr>
        <p:spPr bwMode="auto">
          <a:xfrm>
            <a:off x="477838" y="5075238"/>
            <a:ext cx="1617662" cy="396875"/>
          </a:xfrm>
          <a:prstGeom prst="rect">
            <a:avLst/>
          </a:prstGeom>
          <a:noFill/>
          <a:ln w="9525">
            <a:noFill/>
            <a:miter lim="800000"/>
            <a:headEnd/>
            <a:tailEnd/>
          </a:ln>
        </p:spPr>
        <p:txBody>
          <a:bodyPr>
            <a:spAutoFit/>
          </a:bodyPr>
          <a:lstStyle/>
          <a:p>
            <a:r>
              <a:rPr lang="en-CA" sz="2000"/>
              <a:t>Political Will</a:t>
            </a:r>
            <a:endParaRPr lang="en-US" sz="2000"/>
          </a:p>
        </p:txBody>
      </p:sp>
      <p:sp>
        <p:nvSpPr>
          <p:cNvPr id="19468" name="Text Box 27"/>
          <p:cNvSpPr txBox="1">
            <a:spLocks noChangeArrowheads="1"/>
          </p:cNvSpPr>
          <p:nvPr/>
        </p:nvSpPr>
        <p:spPr bwMode="auto">
          <a:xfrm>
            <a:off x="7118350" y="5184775"/>
            <a:ext cx="1617663" cy="396875"/>
          </a:xfrm>
          <a:prstGeom prst="rect">
            <a:avLst/>
          </a:prstGeom>
          <a:noFill/>
          <a:ln w="9525">
            <a:noFill/>
            <a:miter lim="800000"/>
            <a:headEnd/>
            <a:tailEnd/>
          </a:ln>
        </p:spPr>
        <p:txBody>
          <a:bodyPr>
            <a:spAutoFit/>
          </a:bodyPr>
          <a:lstStyle/>
          <a:p>
            <a:r>
              <a:rPr lang="en-CA" sz="2000"/>
              <a:t>Partnerships</a:t>
            </a:r>
            <a:endParaRPr lang="en-US" sz="2000"/>
          </a:p>
        </p:txBody>
      </p:sp>
      <p:sp>
        <p:nvSpPr>
          <p:cNvPr id="19469" name="Text Box 28"/>
          <p:cNvSpPr txBox="1">
            <a:spLocks noChangeArrowheads="1"/>
          </p:cNvSpPr>
          <p:nvPr/>
        </p:nvSpPr>
        <p:spPr bwMode="auto">
          <a:xfrm>
            <a:off x="3686175" y="933450"/>
            <a:ext cx="1617663" cy="396875"/>
          </a:xfrm>
          <a:prstGeom prst="rect">
            <a:avLst/>
          </a:prstGeom>
          <a:noFill/>
          <a:ln w="9525">
            <a:noFill/>
            <a:miter lim="800000"/>
            <a:headEnd/>
            <a:tailEnd/>
          </a:ln>
        </p:spPr>
        <p:txBody>
          <a:bodyPr>
            <a:spAutoFit/>
          </a:bodyPr>
          <a:lstStyle/>
          <a:p>
            <a:pPr algn="ctr"/>
            <a:r>
              <a:rPr lang="en-CA" sz="2000"/>
              <a:t>People</a:t>
            </a:r>
            <a:endParaRPr lang="en-US" sz="2000"/>
          </a:p>
        </p:txBody>
      </p:sp>
      <p:sp>
        <p:nvSpPr>
          <p:cNvPr id="19470" name="Slide Number Placeholder 3"/>
          <p:cNvSpPr txBox="1">
            <a:spLocks noGrp="1"/>
          </p:cNvSpPr>
          <p:nvPr/>
        </p:nvSpPr>
        <p:spPr bwMode="auto">
          <a:xfrm>
            <a:off x="8739188" y="6577013"/>
            <a:ext cx="404812" cy="260350"/>
          </a:xfrm>
          <a:prstGeom prst="rect">
            <a:avLst/>
          </a:prstGeom>
          <a:noFill/>
          <a:ln w="9525">
            <a:noFill/>
            <a:miter lim="800000"/>
            <a:headEnd/>
            <a:tailEnd/>
          </a:ln>
        </p:spPr>
        <p:txBody>
          <a:bodyPr/>
          <a:lstStyle/>
          <a:p>
            <a:pPr algn="r"/>
            <a:fld id="{858FD2E6-921A-4E58-81A3-5A093D0AF4AB}" type="slidenum">
              <a:rPr lang="fr-FR" sz="1400" b="1"/>
              <a:pPr algn="r"/>
              <a:t>3</a:t>
            </a:fld>
            <a:endParaRPr lang="fr-FR" sz="1400" b="1"/>
          </a:p>
        </p:txBody>
      </p:sp>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Slide Number Placeholder 3"/>
          <p:cNvSpPr>
            <a:spLocks noGrp="1"/>
          </p:cNvSpPr>
          <p:nvPr>
            <p:ph type="sldNum" sz="quarter" idx="10"/>
          </p:nvPr>
        </p:nvSpPr>
        <p:spPr>
          <a:noFill/>
        </p:spPr>
        <p:txBody>
          <a:bodyPr/>
          <a:lstStyle/>
          <a:p>
            <a:fld id="{A3B3B82C-4162-490E-9CFC-8DA5DD22A970}" type="slidenum">
              <a:rPr lang="fr-FR" smtClean="0"/>
              <a:pPr/>
              <a:t>4</a:t>
            </a:fld>
            <a:endParaRPr lang="fr-FR" smtClean="0"/>
          </a:p>
        </p:txBody>
      </p:sp>
      <p:sp>
        <p:nvSpPr>
          <p:cNvPr id="6" name="Title 5"/>
          <p:cNvSpPr>
            <a:spLocks noGrp="1" noChangeArrowheads="1"/>
          </p:cNvSpPr>
          <p:nvPr>
            <p:ph type="title"/>
          </p:nvPr>
        </p:nvSpPr>
        <p:spPr/>
        <p:txBody>
          <a:bodyPr/>
          <a:lstStyle/>
          <a:p>
            <a:pPr>
              <a:defRPr/>
            </a:pPr>
            <a:r>
              <a:rPr lang="en-US" sz="3200" smtClean="0">
                <a:effectLst>
                  <a:outerShdw blurRad="38100" dist="38100" dir="2700000" algn="tl">
                    <a:srgbClr val="000000"/>
                  </a:outerShdw>
                </a:effectLst>
              </a:rPr>
              <a:t>Phase 3 – Columbus Programme</a:t>
            </a:r>
            <a:endParaRPr lang="fr-FR" sz="3200" smtClean="0">
              <a:effectLst>
                <a:outerShdw blurRad="38100" dist="38100" dir="2700000" algn="tl">
                  <a:srgbClr val="000000"/>
                </a:outerShdw>
              </a:effectLst>
            </a:endParaRPr>
          </a:p>
        </p:txBody>
      </p:sp>
      <p:pic>
        <p:nvPicPr>
          <p:cNvPr id="21507" name="Picture 7"/>
          <p:cNvPicPr>
            <a:picLocks noChangeAspect="1" noChangeArrowheads="1"/>
          </p:cNvPicPr>
          <p:nvPr/>
        </p:nvPicPr>
        <p:blipFill>
          <a:blip r:embed="rId3"/>
          <a:srcRect/>
          <a:stretch>
            <a:fillRect/>
          </a:stretch>
        </p:blipFill>
        <p:spPr bwMode="auto">
          <a:xfrm>
            <a:off x="2374900" y="1419225"/>
            <a:ext cx="4481513" cy="4421188"/>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Title 5"/>
          <p:cNvSpPr>
            <a:spLocks noGrp="1"/>
          </p:cNvSpPr>
          <p:nvPr>
            <p:ph type="title"/>
          </p:nvPr>
        </p:nvSpPr>
        <p:spPr/>
        <p:txBody>
          <a:bodyPr/>
          <a:lstStyle/>
          <a:p>
            <a:r>
              <a:rPr lang="fr-BE" sz="2800" smtClean="0"/>
              <a:t>Leadership &amp; Management Development</a:t>
            </a:r>
          </a:p>
        </p:txBody>
      </p:sp>
      <p:sp>
        <p:nvSpPr>
          <p:cNvPr id="23554" name="Slide Number Placeholder 4"/>
          <p:cNvSpPr>
            <a:spLocks noGrp="1"/>
          </p:cNvSpPr>
          <p:nvPr>
            <p:ph type="sldNum" sz="quarter" idx="10"/>
          </p:nvPr>
        </p:nvSpPr>
        <p:spPr>
          <a:noFill/>
        </p:spPr>
        <p:txBody>
          <a:bodyPr/>
          <a:lstStyle/>
          <a:p>
            <a:fld id="{9A77F294-42B2-455B-A2A7-336704C27244}" type="slidenum">
              <a:rPr lang="fr-BE" smtClean="0"/>
              <a:pPr/>
              <a:t>5</a:t>
            </a:fld>
            <a:endParaRPr lang="fr-BE" smtClean="0"/>
          </a:p>
        </p:txBody>
      </p:sp>
      <p:pic>
        <p:nvPicPr>
          <p:cNvPr id="15" name="Picture 14" descr="LMD Group.JPG"/>
          <p:cNvPicPr>
            <a:picLocks noChangeAspect="1"/>
          </p:cNvPicPr>
          <p:nvPr/>
        </p:nvPicPr>
        <p:blipFill>
          <a:blip r:embed="rId3" cstate="print"/>
          <a:stretch>
            <a:fillRect/>
          </a:stretch>
        </p:blipFill>
        <p:spPr>
          <a:xfrm>
            <a:off x="397799" y="1169181"/>
            <a:ext cx="4029428" cy="2694680"/>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pic>
        <p:nvPicPr>
          <p:cNvPr id="16" name="Picture 15" descr="LMD session.JPG"/>
          <p:cNvPicPr>
            <a:picLocks noChangeAspect="1"/>
          </p:cNvPicPr>
          <p:nvPr/>
        </p:nvPicPr>
        <p:blipFill>
          <a:blip r:embed="rId4" cstate="print"/>
          <a:stretch>
            <a:fillRect/>
          </a:stretch>
        </p:blipFill>
        <p:spPr>
          <a:xfrm rot="810535">
            <a:off x="4704163" y="1544810"/>
            <a:ext cx="4029428" cy="2694680"/>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
        <p:nvSpPr>
          <p:cNvPr id="23557" name="Text Box 8"/>
          <p:cNvSpPr txBox="1">
            <a:spLocks noChangeArrowheads="1"/>
          </p:cNvSpPr>
          <p:nvPr/>
        </p:nvSpPr>
        <p:spPr bwMode="auto">
          <a:xfrm>
            <a:off x="679450" y="4481513"/>
            <a:ext cx="7796213" cy="366712"/>
          </a:xfrm>
          <a:prstGeom prst="rect">
            <a:avLst/>
          </a:prstGeom>
          <a:noFill/>
          <a:ln w="9525">
            <a:noFill/>
            <a:miter lim="800000"/>
            <a:headEnd/>
            <a:tailEnd/>
          </a:ln>
        </p:spPr>
        <p:txBody>
          <a:bodyPr>
            <a:spAutoFit/>
          </a:bodyPr>
          <a:lstStyle/>
          <a:p>
            <a:endParaRPr lang="en-US"/>
          </a:p>
        </p:txBody>
      </p:sp>
      <p:sp>
        <p:nvSpPr>
          <p:cNvPr id="23558" name="Text Box 9"/>
          <p:cNvSpPr txBox="1">
            <a:spLocks noChangeArrowheads="1"/>
          </p:cNvSpPr>
          <p:nvPr/>
        </p:nvSpPr>
        <p:spPr bwMode="auto">
          <a:xfrm>
            <a:off x="787400" y="4849813"/>
            <a:ext cx="7410450" cy="946150"/>
          </a:xfrm>
          <a:prstGeom prst="rect">
            <a:avLst/>
          </a:prstGeom>
          <a:noFill/>
          <a:ln w="9525">
            <a:noFill/>
            <a:miter lim="800000"/>
            <a:headEnd/>
            <a:tailEnd/>
          </a:ln>
        </p:spPr>
        <p:txBody>
          <a:bodyPr>
            <a:spAutoFit/>
          </a:bodyPr>
          <a:lstStyle/>
          <a:p>
            <a:pPr algn="ctr"/>
            <a:r>
              <a:rPr lang="en-CA" sz="2800"/>
              <a:t>Inaugural Accreditation course delivered March 2012</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7" name="Slide Number Placeholder 3"/>
          <p:cNvSpPr>
            <a:spLocks noGrp="1"/>
          </p:cNvSpPr>
          <p:nvPr>
            <p:ph type="sldNum" sz="quarter" idx="10"/>
          </p:nvPr>
        </p:nvSpPr>
        <p:spPr>
          <a:noFill/>
        </p:spPr>
        <p:txBody>
          <a:bodyPr/>
          <a:lstStyle/>
          <a:p>
            <a:fld id="{C059BDFC-70BA-488B-A36E-CDB281AC32E6}" type="slidenum">
              <a:rPr lang="fr-FR" smtClean="0"/>
              <a:pPr/>
              <a:t>6</a:t>
            </a:fld>
            <a:endParaRPr lang="fr-FR" smtClean="0"/>
          </a:p>
        </p:txBody>
      </p:sp>
      <p:sp>
        <p:nvSpPr>
          <p:cNvPr id="1028" name="Rectangle 2"/>
          <p:cNvSpPr>
            <a:spLocks noGrp="1" noChangeArrowheads="1"/>
          </p:cNvSpPr>
          <p:nvPr>
            <p:ph type="title"/>
          </p:nvPr>
        </p:nvSpPr>
        <p:spPr/>
        <p:txBody>
          <a:bodyPr/>
          <a:lstStyle/>
          <a:p>
            <a:pPr eaLnBrk="1" hangingPunct="1"/>
            <a:r>
              <a:rPr lang="en-US" smtClean="0"/>
              <a:t>Diagnostic and Compendium</a:t>
            </a:r>
          </a:p>
        </p:txBody>
      </p:sp>
      <p:graphicFrame>
        <p:nvGraphicFramePr>
          <p:cNvPr id="1026" name="Object 2"/>
          <p:cNvGraphicFramePr>
            <a:graphicFrameLocks noChangeAspect="1"/>
          </p:cNvGraphicFramePr>
          <p:nvPr/>
        </p:nvGraphicFramePr>
        <p:xfrm>
          <a:off x="6688138" y="1066800"/>
          <a:ext cx="2241550" cy="2755900"/>
        </p:xfrm>
        <a:graphic>
          <a:graphicData uri="http://schemas.openxmlformats.org/presentationml/2006/ole">
            <p:oleObj spid="_x0000_s1026" name="Photo Editor Photo" r:id="rId4" imgW="5285714" imgH="7466667" progId="">
              <p:embed/>
            </p:oleObj>
          </a:graphicData>
        </a:graphic>
      </p:graphicFrame>
      <p:pic>
        <p:nvPicPr>
          <p:cNvPr id="1029" name="Picture 3" descr="C:\Users\heth\Desktop\Erich\CBC\CB_Diag_Fwk_cover.jpg"/>
          <p:cNvPicPr>
            <a:picLocks noChangeAspect="1" noChangeArrowheads="1"/>
          </p:cNvPicPr>
          <p:nvPr/>
        </p:nvPicPr>
        <p:blipFill>
          <a:blip r:embed="rId5"/>
          <a:srcRect/>
          <a:stretch>
            <a:fillRect/>
          </a:stretch>
        </p:blipFill>
        <p:spPr bwMode="auto">
          <a:xfrm>
            <a:off x="363538" y="3905250"/>
            <a:ext cx="2405062" cy="2730500"/>
          </a:xfrm>
          <a:prstGeom prst="rect">
            <a:avLst/>
          </a:prstGeom>
          <a:noFill/>
          <a:ln w="9525">
            <a:noFill/>
            <a:miter lim="800000"/>
            <a:headEnd/>
            <a:tailEnd/>
          </a:ln>
        </p:spPr>
      </p:pic>
      <p:sp>
        <p:nvSpPr>
          <p:cNvPr id="1030" name="Text Box 12"/>
          <p:cNvSpPr txBox="1">
            <a:spLocks noChangeArrowheads="1"/>
          </p:cNvSpPr>
          <p:nvPr/>
        </p:nvSpPr>
        <p:spPr bwMode="auto">
          <a:xfrm>
            <a:off x="2978150" y="4445000"/>
            <a:ext cx="5786438" cy="1552575"/>
          </a:xfrm>
          <a:prstGeom prst="rect">
            <a:avLst/>
          </a:prstGeom>
          <a:noFill/>
          <a:ln w="9525">
            <a:noFill/>
            <a:miter lim="800000"/>
            <a:headEnd/>
            <a:tailEnd/>
          </a:ln>
        </p:spPr>
        <p:txBody>
          <a:bodyPr>
            <a:spAutoFit/>
          </a:bodyPr>
          <a:lstStyle/>
          <a:p>
            <a:pPr>
              <a:buFontTx/>
              <a:buChar char="•"/>
            </a:pPr>
            <a:r>
              <a:rPr lang="en-CA" sz="2400"/>
              <a:t> New chapter to be added to the Compendium on </a:t>
            </a:r>
            <a:r>
              <a:rPr lang="en-CA" sz="2400" i="1"/>
              <a:t>performance measurement.</a:t>
            </a:r>
          </a:p>
          <a:p>
            <a:pPr>
              <a:buFontTx/>
              <a:buChar char="•"/>
            </a:pPr>
            <a:endParaRPr lang="en-US" sz="2400" i="1"/>
          </a:p>
        </p:txBody>
      </p:sp>
      <p:sp>
        <p:nvSpPr>
          <p:cNvPr id="1031" name="Text Box 13"/>
          <p:cNvSpPr txBox="1">
            <a:spLocks noChangeArrowheads="1"/>
          </p:cNvSpPr>
          <p:nvPr/>
        </p:nvSpPr>
        <p:spPr bwMode="auto">
          <a:xfrm>
            <a:off x="263525" y="1655763"/>
            <a:ext cx="6170613" cy="1552575"/>
          </a:xfrm>
          <a:prstGeom prst="rect">
            <a:avLst/>
          </a:prstGeom>
          <a:noFill/>
          <a:ln w="9525">
            <a:noFill/>
            <a:miter lim="800000"/>
            <a:headEnd/>
            <a:tailEnd/>
          </a:ln>
        </p:spPr>
        <p:txBody>
          <a:bodyPr>
            <a:spAutoFit/>
          </a:bodyPr>
          <a:lstStyle/>
          <a:p>
            <a:pPr>
              <a:buFontTx/>
              <a:buChar char="•"/>
            </a:pPr>
            <a:r>
              <a:rPr lang="en-CA" sz="2400"/>
              <a:t> Diagnostic Framework and Compendium to be updated to reflect emerging trends and priorities</a:t>
            </a:r>
          </a:p>
          <a:p>
            <a:endParaRPr lang="en-CA" sz="2400"/>
          </a:p>
        </p:txBody>
      </p:sp>
    </p:spTree>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Rectangle 3"/>
          <p:cNvSpPr>
            <a:spLocks noGrp="1" noChangeArrowheads="1"/>
          </p:cNvSpPr>
          <p:nvPr>
            <p:ph type="subTitle" idx="4294967295"/>
          </p:nvPr>
        </p:nvSpPr>
        <p:spPr>
          <a:xfrm>
            <a:off x="1397000" y="2965450"/>
            <a:ext cx="6400800" cy="2760663"/>
          </a:xfrm>
        </p:spPr>
        <p:txBody>
          <a:bodyPr/>
          <a:lstStyle/>
          <a:p>
            <a:pPr marL="0" indent="0" algn="ctr" eaLnBrk="1" hangingPunct="1">
              <a:lnSpc>
                <a:spcPct val="80000"/>
              </a:lnSpc>
              <a:buClr>
                <a:schemeClr val="tx2"/>
              </a:buClr>
              <a:buFont typeface="Wingdings" pitchFamily="2" charset="2"/>
              <a:buChar char="§"/>
            </a:pPr>
            <a:r>
              <a:rPr lang="en-US" sz="2400" b="1" smtClean="0">
                <a:solidFill>
                  <a:srgbClr val="FF0000"/>
                </a:solidFill>
              </a:rPr>
              <a:t>P</a:t>
            </a:r>
            <a:r>
              <a:rPr lang="en-US" sz="2400" b="1" smtClean="0"/>
              <a:t>artnership</a:t>
            </a:r>
          </a:p>
          <a:p>
            <a:pPr marL="0" indent="0" algn="ctr" eaLnBrk="1" hangingPunct="1">
              <a:lnSpc>
                <a:spcPct val="80000"/>
              </a:lnSpc>
              <a:buClr>
                <a:schemeClr val="tx2"/>
              </a:buClr>
              <a:buFont typeface="Wingdings" pitchFamily="2" charset="2"/>
              <a:buChar char="§"/>
            </a:pPr>
            <a:r>
              <a:rPr lang="en-US" sz="2400" b="1" smtClean="0">
                <a:solidFill>
                  <a:srgbClr val="FF0000"/>
                </a:solidFill>
              </a:rPr>
              <a:t>I</a:t>
            </a:r>
            <a:r>
              <a:rPr lang="en-US" sz="2400" b="1" smtClean="0"/>
              <a:t>n</a:t>
            </a:r>
          </a:p>
          <a:p>
            <a:pPr marL="0" indent="0" algn="ctr" eaLnBrk="1" hangingPunct="1">
              <a:lnSpc>
                <a:spcPct val="80000"/>
              </a:lnSpc>
              <a:buClr>
                <a:schemeClr val="tx2"/>
              </a:buClr>
              <a:buFont typeface="Wingdings" pitchFamily="2" charset="2"/>
              <a:buChar char="§"/>
            </a:pPr>
            <a:r>
              <a:rPr lang="en-US" sz="2400" b="1" smtClean="0">
                <a:solidFill>
                  <a:srgbClr val="FF0000"/>
                </a:solidFill>
              </a:rPr>
              <a:t>C</a:t>
            </a:r>
            <a:r>
              <a:rPr lang="en-US" sz="2400" b="1" smtClean="0"/>
              <a:t>ustoms</a:t>
            </a:r>
          </a:p>
          <a:p>
            <a:pPr marL="0" indent="0" algn="ctr" eaLnBrk="1" hangingPunct="1">
              <a:lnSpc>
                <a:spcPct val="80000"/>
              </a:lnSpc>
              <a:buClr>
                <a:schemeClr val="tx2"/>
              </a:buClr>
              <a:buFont typeface="Wingdings" pitchFamily="2" charset="2"/>
              <a:buChar char="§"/>
            </a:pPr>
            <a:r>
              <a:rPr lang="en-US" sz="2400" b="1" smtClean="0">
                <a:solidFill>
                  <a:srgbClr val="FF0000"/>
                </a:solidFill>
              </a:rPr>
              <a:t>A</a:t>
            </a:r>
            <a:r>
              <a:rPr lang="en-US" sz="2400" b="1" smtClean="0"/>
              <a:t>cademic</a:t>
            </a:r>
          </a:p>
          <a:p>
            <a:pPr marL="0" indent="0" algn="ctr" eaLnBrk="1" hangingPunct="1">
              <a:lnSpc>
                <a:spcPct val="80000"/>
              </a:lnSpc>
              <a:buClr>
                <a:schemeClr val="tx2"/>
              </a:buClr>
              <a:buFont typeface="Wingdings" pitchFamily="2" charset="2"/>
              <a:buChar char="§"/>
            </a:pPr>
            <a:r>
              <a:rPr lang="en-US" sz="2400" b="1" smtClean="0">
                <a:solidFill>
                  <a:srgbClr val="FF0000"/>
                </a:solidFill>
              </a:rPr>
              <a:t>R</a:t>
            </a:r>
            <a:r>
              <a:rPr lang="en-US" sz="2400" b="1" smtClean="0"/>
              <a:t>esearch and</a:t>
            </a:r>
          </a:p>
          <a:p>
            <a:pPr marL="0" indent="0" algn="ctr" eaLnBrk="1" hangingPunct="1">
              <a:lnSpc>
                <a:spcPct val="80000"/>
              </a:lnSpc>
              <a:buClr>
                <a:schemeClr val="tx2"/>
              </a:buClr>
              <a:buFont typeface="Wingdings" pitchFamily="2" charset="2"/>
              <a:buChar char="§"/>
            </a:pPr>
            <a:r>
              <a:rPr lang="en-US" sz="2400" b="1" smtClean="0">
                <a:solidFill>
                  <a:srgbClr val="FF0000"/>
                </a:solidFill>
              </a:rPr>
              <a:t>D</a:t>
            </a:r>
            <a:r>
              <a:rPr lang="en-US" sz="2400" b="1" smtClean="0"/>
              <a:t>evelopment</a:t>
            </a:r>
          </a:p>
          <a:p>
            <a:pPr marL="0" indent="0" algn="ctr" eaLnBrk="1" hangingPunct="1">
              <a:lnSpc>
                <a:spcPct val="80000"/>
              </a:lnSpc>
              <a:buClr>
                <a:schemeClr val="tx2"/>
              </a:buClr>
              <a:buFontTx/>
              <a:buNone/>
            </a:pPr>
            <a:endParaRPr lang="en-GB" sz="2400" b="1" smtClean="0"/>
          </a:p>
        </p:txBody>
      </p:sp>
      <p:pic>
        <p:nvPicPr>
          <p:cNvPr id="28674" name="Picture 5" descr="PICARD_logo"/>
          <p:cNvPicPr>
            <a:picLocks noGrp="1" noChangeAspect="1" noChangeArrowheads="1"/>
          </p:cNvPicPr>
          <p:nvPr>
            <p:ph type="ctrTitle" idx="4294967295"/>
          </p:nvPr>
        </p:nvPicPr>
        <p:blipFill>
          <a:blip r:embed="rId3">
            <a:clrChange>
              <a:clrFrom>
                <a:srgbClr val="FFFFFF"/>
              </a:clrFrom>
              <a:clrTo>
                <a:srgbClr val="FFFFFF">
                  <a:alpha val="0"/>
                </a:srgbClr>
              </a:clrTo>
            </a:clrChange>
          </a:blip>
          <a:srcRect/>
          <a:stretch>
            <a:fillRect/>
          </a:stretch>
        </p:blipFill>
        <p:spPr>
          <a:xfrm>
            <a:off x="3416300" y="1381125"/>
            <a:ext cx="2690813" cy="1155700"/>
          </a:xfrm>
        </p:spPr>
      </p:pic>
      <p:pic>
        <p:nvPicPr>
          <p:cNvPr id="28675" name="Picture 7" descr="WCO_logo_no_text"/>
          <p:cNvPicPr>
            <a:picLocks noChangeAspect="1" noChangeArrowheads="1"/>
          </p:cNvPicPr>
          <p:nvPr/>
        </p:nvPicPr>
        <p:blipFill>
          <a:blip r:embed="rId4">
            <a:clrChange>
              <a:clrFrom>
                <a:srgbClr val="FFFFFF"/>
              </a:clrFrom>
              <a:clrTo>
                <a:srgbClr val="FFFFFF">
                  <a:alpha val="0"/>
                </a:srgbClr>
              </a:clrTo>
            </a:clrChange>
          </a:blip>
          <a:srcRect/>
          <a:stretch>
            <a:fillRect/>
          </a:stretch>
        </p:blipFill>
        <p:spPr bwMode="auto">
          <a:xfrm>
            <a:off x="7453313" y="0"/>
            <a:ext cx="909637" cy="908050"/>
          </a:xfrm>
          <a:prstGeom prst="rect">
            <a:avLst/>
          </a:prstGeom>
          <a:noFill/>
          <a:ln w="9525">
            <a:noFill/>
            <a:miter lim="800000"/>
            <a:headEnd/>
            <a:tailEnd/>
          </a:ln>
        </p:spPr>
      </p:pic>
      <p:sp>
        <p:nvSpPr>
          <p:cNvPr id="28676" name="Slide Number Placeholder 3"/>
          <p:cNvSpPr txBox="1">
            <a:spLocks noGrp="1"/>
          </p:cNvSpPr>
          <p:nvPr/>
        </p:nvSpPr>
        <p:spPr bwMode="auto">
          <a:xfrm>
            <a:off x="8739188" y="6577013"/>
            <a:ext cx="404812" cy="260350"/>
          </a:xfrm>
          <a:prstGeom prst="rect">
            <a:avLst/>
          </a:prstGeom>
          <a:noFill/>
          <a:ln w="9525">
            <a:noFill/>
            <a:miter lim="800000"/>
            <a:headEnd/>
            <a:tailEnd/>
          </a:ln>
        </p:spPr>
        <p:txBody>
          <a:bodyPr/>
          <a:lstStyle/>
          <a:p>
            <a:pPr algn="r"/>
            <a:fld id="{412924A8-6DAB-48CB-A5DF-FD9B8F0FBE16}" type="slidenum">
              <a:rPr lang="fr-FR" sz="1400" b="1"/>
              <a:pPr algn="r"/>
              <a:t>7</a:t>
            </a:fld>
            <a:endParaRPr lang="fr-FR" sz="1400" b="1"/>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Title 3"/>
          <p:cNvSpPr>
            <a:spLocks noGrp="1"/>
          </p:cNvSpPr>
          <p:nvPr>
            <p:ph type="title"/>
          </p:nvPr>
        </p:nvSpPr>
        <p:spPr/>
        <p:txBody>
          <a:bodyPr/>
          <a:lstStyle/>
          <a:p>
            <a:r>
              <a:rPr lang="fr-BE" smtClean="0"/>
              <a:t>Delivery and Needs</a:t>
            </a:r>
          </a:p>
        </p:txBody>
      </p:sp>
      <p:sp>
        <p:nvSpPr>
          <p:cNvPr id="30722" name="Slide Number Placeholder 1"/>
          <p:cNvSpPr>
            <a:spLocks noGrp="1"/>
          </p:cNvSpPr>
          <p:nvPr>
            <p:ph type="sldNum" sz="quarter" idx="10"/>
          </p:nvPr>
        </p:nvSpPr>
        <p:spPr>
          <a:noFill/>
        </p:spPr>
        <p:txBody>
          <a:bodyPr/>
          <a:lstStyle/>
          <a:p>
            <a:fld id="{B58E6C63-E812-4691-8502-0674691BBC29}" type="slidenum">
              <a:rPr lang="fr-FR" smtClean="0"/>
              <a:pPr/>
              <a:t>8</a:t>
            </a:fld>
            <a:endParaRPr lang="fr-FR" smtClean="0"/>
          </a:p>
        </p:txBody>
      </p:sp>
      <p:graphicFrame>
        <p:nvGraphicFramePr>
          <p:cNvPr id="9" name="Diagram 8"/>
          <p:cNvGraphicFramePr/>
          <p:nvPr/>
        </p:nvGraphicFramePr>
        <p:xfrm>
          <a:off x="1698155" y="1646632"/>
          <a:ext cx="6056415" cy="476011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7" name="Rectangle 5"/>
          <p:cNvSpPr txBox="1">
            <a:spLocks noChangeArrowheads="1"/>
          </p:cNvSpPr>
          <p:nvPr/>
        </p:nvSpPr>
        <p:spPr bwMode="auto">
          <a:xfrm>
            <a:off x="261938" y="1019175"/>
            <a:ext cx="2873375" cy="1182688"/>
          </a:xfrm>
          <a:prstGeom prst="rect">
            <a:avLst/>
          </a:prstGeom>
          <a:noFill/>
          <a:ln w="9525">
            <a:noFill/>
            <a:miter lim="800000"/>
            <a:headEnd/>
            <a:tailEnd/>
          </a:ln>
        </p:spPr>
        <p:txBody>
          <a:bodyPr/>
          <a:lstStyle/>
          <a:p>
            <a:pPr algn="ctr">
              <a:spcBef>
                <a:spcPct val="20000"/>
              </a:spcBef>
              <a:defRPr/>
            </a:pPr>
            <a:r>
              <a:rPr lang="de-DE" sz="2800" b="1" kern="0" dirty="0">
                <a:solidFill>
                  <a:srgbClr val="FF0000"/>
                </a:solidFill>
                <a:latin typeface="+mn-lt"/>
                <a:cs typeface="+mn-cs"/>
              </a:rPr>
              <a:t>Focus on CB delivery confirmed</a:t>
            </a:r>
            <a:endParaRPr lang="en-GB" sz="2800" b="1" kern="0" dirty="0">
              <a:solidFill>
                <a:srgbClr val="FF0000"/>
              </a:solidFill>
              <a:latin typeface="+mn-lt"/>
              <a:cs typeface="+mn-cs"/>
            </a:endParaRPr>
          </a:p>
        </p:txBody>
      </p:sp>
    </p:spTree>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Title 1"/>
          <p:cNvSpPr>
            <a:spLocks noGrp="1"/>
          </p:cNvSpPr>
          <p:nvPr>
            <p:ph type="title"/>
          </p:nvPr>
        </p:nvSpPr>
        <p:spPr>
          <a:xfrm>
            <a:off x="896938" y="0"/>
            <a:ext cx="7831137" cy="725488"/>
          </a:xfrm>
        </p:spPr>
        <p:txBody>
          <a:bodyPr/>
          <a:lstStyle/>
          <a:p>
            <a:r>
              <a:rPr lang="en-CA" smtClean="0"/>
              <a:t>CBC III Highlights</a:t>
            </a:r>
            <a:endParaRPr lang="en-US" smtClean="0"/>
          </a:p>
        </p:txBody>
      </p:sp>
      <p:sp>
        <p:nvSpPr>
          <p:cNvPr id="32770" name="Slide Number Placeholder 3"/>
          <p:cNvSpPr>
            <a:spLocks noGrp="1"/>
          </p:cNvSpPr>
          <p:nvPr>
            <p:ph type="sldNum" sz="quarter" idx="10"/>
          </p:nvPr>
        </p:nvSpPr>
        <p:spPr>
          <a:noFill/>
        </p:spPr>
        <p:txBody>
          <a:bodyPr/>
          <a:lstStyle/>
          <a:p>
            <a:fld id="{88E4403B-6DE8-4737-B93F-B69C49A1CB16}" type="slidenum">
              <a:rPr lang="fr-FR" smtClean="0"/>
              <a:pPr/>
              <a:t>9</a:t>
            </a:fld>
            <a:endParaRPr lang="fr-FR" smtClean="0"/>
          </a:p>
        </p:txBody>
      </p:sp>
      <p:sp>
        <p:nvSpPr>
          <p:cNvPr id="32771" name="_s1028"/>
          <p:cNvSpPr>
            <a:spLocks noChangeArrowheads="1" noTextEdit="1"/>
          </p:cNvSpPr>
          <p:nvPr/>
        </p:nvSpPr>
        <p:spPr bwMode="auto">
          <a:xfrm>
            <a:off x="2828925" y="1395413"/>
            <a:ext cx="3333750" cy="3452812"/>
          </a:xfrm>
          <a:prstGeom prst="ellipse">
            <a:avLst/>
          </a:prstGeom>
          <a:solidFill>
            <a:schemeClr val="accent2">
              <a:alpha val="10196"/>
            </a:schemeClr>
          </a:solidFill>
          <a:ln w="4699">
            <a:solidFill>
              <a:schemeClr val="accent2"/>
            </a:solidFill>
            <a:round/>
            <a:headEnd/>
            <a:tailEnd/>
          </a:ln>
        </p:spPr>
        <p:txBody>
          <a:bodyPr lIns="0" tIns="0" rIns="0" bIns="0" anchor="ctr"/>
          <a:lstStyle/>
          <a:p>
            <a:endParaRPr lang="en-US"/>
          </a:p>
        </p:txBody>
      </p:sp>
      <p:sp>
        <p:nvSpPr>
          <p:cNvPr id="32772" name="_s1030"/>
          <p:cNvSpPr>
            <a:spLocks noChangeArrowheads="1" noTextEdit="1"/>
          </p:cNvSpPr>
          <p:nvPr/>
        </p:nvSpPr>
        <p:spPr bwMode="auto">
          <a:xfrm>
            <a:off x="3856038" y="3176588"/>
            <a:ext cx="3335337" cy="3452812"/>
          </a:xfrm>
          <a:prstGeom prst="ellipse">
            <a:avLst/>
          </a:prstGeom>
          <a:solidFill>
            <a:schemeClr val="hlink">
              <a:alpha val="10196"/>
            </a:schemeClr>
          </a:solidFill>
          <a:ln w="4699">
            <a:solidFill>
              <a:schemeClr val="hlink"/>
            </a:solidFill>
            <a:round/>
            <a:headEnd/>
            <a:tailEnd/>
          </a:ln>
        </p:spPr>
        <p:txBody>
          <a:bodyPr lIns="0" tIns="0" rIns="0" bIns="0" anchor="ctr"/>
          <a:lstStyle/>
          <a:p>
            <a:endParaRPr lang="en-US"/>
          </a:p>
        </p:txBody>
      </p:sp>
      <p:sp>
        <p:nvSpPr>
          <p:cNvPr id="32773" name="_s1032"/>
          <p:cNvSpPr>
            <a:spLocks noChangeArrowheads="1" noTextEdit="1"/>
          </p:cNvSpPr>
          <p:nvPr/>
        </p:nvSpPr>
        <p:spPr bwMode="auto">
          <a:xfrm>
            <a:off x="1798638" y="3173413"/>
            <a:ext cx="3333750" cy="3452812"/>
          </a:xfrm>
          <a:prstGeom prst="ellipse">
            <a:avLst/>
          </a:prstGeom>
          <a:solidFill>
            <a:schemeClr val="folHlink">
              <a:alpha val="10196"/>
            </a:schemeClr>
          </a:solidFill>
          <a:ln w="4699">
            <a:solidFill>
              <a:schemeClr val="folHlink"/>
            </a:solidFill>
            <a:round/>
            <a:headEnd/>
            <a:tailEnd/>
          </a:ln>
        </p:spPr>
        <p:txBody>
          <a:bodyPr lIns="0" tIns="0" rIns="0" bIns="0" anchor="ctr"/>
          <a:lstStyle/>
          <a:p>
            <a:endParaRPr lang="en-US"/>
          </a:p>
        </p:txBody>
      </p:sp>
      <p:sp>
        <p:nvSpPr>
          <p:cNvPr id="32774" name="Text Box 8"/>
          <p:cNvSpPr txBox="1">
            <a:spLocks noChangeArrowheads="1"/>
          </p:cNvSpPr>
          <p:nvPr/>
        </p:nvSpPr>
        <p:spPr bwMode="auto">
          <a:xfrm>
            <a:off x="263525" y="5668963"/>
            <a:ext cx="1617663" cy="396875"/>
          </a:xfrm>
          <a:prstGeom prst="rect">
            <a:avLst/>
          </a:prstGeom>
          <a:noFill/>
          <a:ln w="9525">
            <a:noFill/>
            <a:miter lim="800000"/>
            <a:headEnd/>
            <a:tailEnd/>
          </a:ln>
        </p:spPr>
        <p:txBody>
          <a:bodyPr>
            <a:spAutoFit/>
          </a:bodyPr>
          <a:lstStyle/>
          <a:p>
            <a:r>
              <a:rPr lang="en-CA" sz="2000">
                <a:solidFill>
                  <a:schemeClr val="bg2"/>
                </a:solidFill>
              </a:rPr>
              <a:t>Political Will</a:t>
            </a:r>
            <a:endParaRPr lang="en-US" sz="2000">
              <a:solidFill>
                <a:schemeClr val="bg2"/>
              </a:solidFill>
            </a:endParaRPr>
          </a:p>
        </p:txBody>
      </p:sp>
      <p:sp>
        <p:nvSpPr>
          <p:cNvPr id="32775" name="Text Box 9"/>
          <p:cNvSpPr txBox="1">
            <a:spLocks noChangeArrowheads="1"/>
          </p:cNvSpPr>
          <p:nvPr/>
        </p:nvSpPr>
        <p:spPr bwMode="auto">
          <a:xfrm>
            <a:off x="7526338" y="5705475"/>
            <a:ext cx="1617662" cy="396875"/>
          </a:xfrm>
          <a:prstGeom prst="rect">
            <a:avLst/>
          </a:prstGeom>
          <a:noFill/>
          <a:ln w="9525">
            <a:noFill/>
            <a:miter lim="800000"/>
            <a:headEnd/>
            <a:tailEnd/>
          </a:ln>
        </p:spPr>
        <p:txBody>
          <a:bodyPr>
            <a:spAutoFit/>
          </a:bodyPr>
          <a:lstStyle/>
          <a:p>
            <a:r>
              <a:rPr lang="en-CA" sz="2000">
                <a:solidFill>
                  <a:schemeClr val="bg2"/>
                </a:solidFill>
              </a:rPr>
              <a:t>Partnerships</a:t>
            </a:r>
            <a:endParaRPr lang="en-US" sz="2000">
              <a:solidFill>
                <a:schemeClr val="bg2"/>
              </a:solidFill>
            </a:endParaRPr>
          </a:p>
        </p:txBody>
      </p:sp>
      <p:sp>
        <p:nvSpPr>
          <p:cNvPr id="32776" name="Text Box 10"/>
          <p:cNvSpPr txBox="1">
            <a:spLocks noChangeArrowheads="1"/>
          </p:cNvSpPr>
          <p:nvPr/>
        </p:nvSpPr>
        <p:spPr bwMode="auto">
          <a:xfrm>
            <a:off x="3722688" y="920750"/>
            <a:ext cx="1617662" cy="396875"/>
          </a:xfrm>
          <a:prstGeom prst="rect">
            <a:avLst/>
          </a:prstGeom>
          <a:noFill/>
          <a:ln w="9525">
            <a:noFill/>
            <a:miter lim="800000"/>
            <a:headEnd/>
            <a:tailEnd/>
          </a:ln>
        </p:spPr>
        <p:txBody>
          <a:bodyPr>
            <a:spAutoFit/>
          </a:bodyPr>
          <a:lstStyle/>
          <a:p>
            <a:pPr algn="ctr"/>
            <a:r>
              <a:rPr lang="en-CA" sz="2000">
                <a:solidFill>
                  <a:schemeClr val="bg2"/>
                </a:solidFill>
              </a:rPr>
              <a:t>People</a:t>
            </a:r>
            <a:endParaRPr lang="en-US" sz="2000">
              <a:solidFill>
                <a:schemeClr val="bg2"/>
              </a:solidFill>
            </a:endParaRPr>
          </a:p>
        </p:txBody>
      </p:sp>
      <p:sp>
        <p:nvSpPr>
          <p:cNvPr id="32777" name="Text Box 11"/>
          <p:cNvSpPr txBox="1">
            <a:spLocks noChangeArrowheads="1"/>
          </p:cNvSpPr>
          <p:nvPr/>
        </p:nvSpPr>
        <p:spPr bwMode="auto">
          <a:xfrm>
            <a:off x="965200" y="1501775"/>
            <a:ext cx="184150" cy="366713"/>
          </a:xfrm>
          <a:prstGeom prst="rect">
            <a:avLst/>
          </a:prstGeom>
          <a:noFill/>
          <a:ln w="9525">
            <a:noFill/>
            <a:miter lim="800000"/>
            <a:headEnd/>
            <a:tailEnd/>
          </a:ln>
        </p:spPr>
        <p:txBody>
          <a:bodyPr wrap="none">
            <a:spAutoFit/>
          </a:bodyPr>
          <a:lstStyle/>
          <a:p>
            <a:endParaRPr lang="en-US"/>
          </a:p>
        </p:txBody>
      </p:sp>
      <p:sp>
        <p:nvSpPr>
          <p:cNvPr id="32778" name="Text Box 12"/>
          <p:cNvSpPr txBox="1">
            <a:spLocks noChangeArrowheads="1"/>
          </p:cNvSpPr>
          <p:nvPr/>
        </p:nvSpPr>
        <p:spPr bwMode="auto">
          <a:xfrm>
            <a:off x="0" y="1795463"/>
            <a:ext cx="9144000" cy="1074737"/>
          </a:xfrm>
          <a:prstGeom prst="rect">
            <a:avLst/>
          </a:prstGeom>
          <a:noFill/>
          <a:ln w="9525">
            <a:noFill/>
            <a:miter lim="800000"/>
            <a:headEnd/>
            <a:tailEnd/>
          </a:ln>
        </p:spPr>
        <p:txBody>
          <a:bodyPr>
            <a:spAutoFit/>
          </a:bodyPr>
          <a:lstStyle/>
          <a:p>
            <a:pPr algn="ctr" eaLnBrk="0" hangingPunct="0">
              <a:spcBef>
                <a:spcPct val="30000"/>
              </a:spcBef>
            </a:pPr>
            <a:r>
              <a:rPr lang="en-GB" sz="2800"/>
              <a:t>Americas region a leader in promoting </a:t>
            </a:r>
          </a:p>
          <a:p>
            <a:pPr algn="ctr" eaLnBrk="0" hangingPunct="0">
              <a:spcBef>
                <a:spcPct val="30000"/>
              </a:spcBef>
            </a:pPr>
            <a:r>
              <a:rPr lang="en-GB" sz="2800"/>
              <a:t>South-South donor relations</a:t>
            </a:r>
            <a:endParaRPr lang="en-US" sz="2800"/>
          </a:p>
        </p:txBody>
      </p:sp>
      <p:sp>
        <p:nvSpPr>
          <p:cNvPr id="32779" name="Text Box 13"/>
          <p:cNvSpPr txBox="1">
            <a:spLocks noChangeArrowheads="1"/>
          </p:cNvSpPr>
          <p:nvPr/>
        </p:nvSpPr>
        <p:spPr bwMode="auto">
          <a:xfrm>
            <a:off x="0" y="3733800"/>
            <a:ext cx="9144000" cy="519113"/>
          </a:xfrm>
          <a:prstGeom prst="rect">
            <a:avLst/>
          </a:prstGeom>
          <a:noFill/>
          <a:ln w="9525">
            <a:noFill/>
            <a:miter lim="800000"/>
            <a:headEnd/>
            <a:tailEnd/>
          </a:ln>
        </p:spPr>
        <p:txBody>
          <a:bodyPr>
            <a:spAutoFit/>
          </a:bodyPr>
          <a:lstStyle/>
          <a:p>
            <a:pPr algn="ctr" eaLnBrk="0" hangingPunct="0">
              <a:spcBef>
                <a:spcPct val="30000"/>
              </a:spcBef>
            </a:pPr>
            <a:r>
              <a:rPr lang="en-GB" sz="2800"/>
              <a:t>Critical need for research and ongoing assistance</a:t>
            </a:r>
            <a:endParaRPr lang="en-US" sz="2800"/>
          </a:p>
        </p:txBody>
      </p:sp>
      <p:sp>
        <p:nvSpPr>
          <p:cNvPr id="32780" name="Text Box 14"/>
          <p:cNvSpPr txBox="1">
            <a:spLocks noChangeArrowheads="1"/>
          </p:cNvSpPr>
          <p:nvPr/>
        </p:nvSpPr>
        <p:spPr bwMode="auto">
          <a:xfrm>
            <a:off x="0" y="4910138"/>
            <a:ext cx="9144000" cy="519112"/>
          </a:xfrm>
          <a:prstGeom prst="rect">
            <a:avLst/>
          </a:prstGeom>
          <a:noFill/>
          <a:ln w="9525">
            <a:noFill/>
            <a:miter lim="800000"/>
            <a:headEnd/>
            <a:tailEnd/>
          </a:ln>
        </p:spPr>
        <p:txBody>
          <a:bodyPr>
            <a:spAutoFit/>
          </a:bodyPr>
          <a:lstStyle/>
          <a:p>
            <a:pPr algn="ctr" eaLnBrk="0" hangingPunct="0">
              <a:spcBef>
                <a:spcPct val="30000"/>
              </a:spcBef>
            </a:pPr>
            <a:r>
              <a:rPr lang="en-GB" sz="2800"/>
              <a:t>“Not business as usual”</a:t>
            </a:r>
            <a:endParaRPr lang="en-US" sz="2800"/>
          </a:p>
        </p:txBody>
      </p:sp>
    </p:spTree>
  </p:cSld>
  <p:clrMapOvr>
    <a:masterClrMapping/>
  </p:clrMapOvr>
  <p:transition/>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MMPROD_NEXTUNIQUEID" val="10009"/>
  <p:tag name="MMPROD_UIDATA" val="&lt;database version=&quot;7.0&quot;&gt;&lt;object type=&quot;1&quot; unique_id=&quot;10001&quot;&gt;&lt;object type=&quot;8&quot; unique_id=&quot;10002&quot;&gt;&lt;/object&gt;&lt;object type=&quot;2&quot; unique_id=&quot;10003&quot;&gt;&lt;object type=&quot;3&quot; unique_id=&quot;10289&quot;&gt;&lt;property id=&quot;20148&quot; value=&quot;5&quot;/&gt;&lt;property id=&quot;20300&quot; value=&quot;Slide 1 - &amp;quot;Capacity Building&amp;quot;&quot;/&gt;&lt;property id=&quot;20307&quot; value=&quot;276&quot;/&gt;&lt;/object&gt;&lt;object type=&quot;3&quot; unique_id=&quot;10336&quot;&gt;&lt;property id=&quot;20148&quot; value=&quot;5&quot;/&gt;&lt;property id=&quot;20300&quot; value=&quot;Slide 5 - &amp;quot;Capacity Building  - The Journey&amp;quot;&quot;/&gt;&lt;property id=&quot;20307&quot; value=&quot;277&quot;/&gt;&lt;/object&gt;&lt;object type=&quot;3&quot; unique_id=&quot;11315&quot;&gt;&lt;property id=&quot;20148&quot; value=&quot;5&quot;/&gt;&lt;property id=&quot;20300&quot; value=&quot;Slide 6 - &amp;quot;Key Fundamental Principles &amp;quot;&quot;/&gt;&lt;property id=&quot;20307&quot; value=&quot;291&quot;/&gt;&lt;/object&gt;&lt;object type=&quot;3&quot; unique_id=&quot;11316&quot;&gt;&lt;property id=&quot;20148&quot; value=&quot;5&quot;/&gt;&lt;property id=&quot;20300&quot; value=&quot;Slide 7 - &amp;quot;Organizational Development&amp;quot;&quot;/&gt;&lt;property id=&quot;20307&quot; value=&quot;292&quot;/&gt;&lt;/object&gt;&lt;object type=&quot;3&quot; unique_id=&quot;11317&quot;&gt;&lt;property id=&quot;20148&quot; value=&quot;5&quot;/&gt;&lt;property id=&quot;20300&quot; value=&quot;Slide 8 - &amp;quot;Programmes and Tools&amp;quot;&quot;/&gt;&lt;property id=&quot;20307&quot; value=&quot;293&quot;/&gt;&lt;/object&gt;&lt;object type=&quot;3&quot; unique_id=&quot;11498&quot;&gt;&lt;property id=&quot;20148&quot; value=&quot;5&quot;/&gt;&lt;property id=&quot;20300&quot; value=&quot;Slide 13 - &amp;quot;Some figures… on accredited Customs experts&amp;quot;&quot;/&gt;&lt;property id=&quot;20307&quot; value=&quot;295&quot;/&gt;&lt;/object&gt;&lt;object type=&quot;3&quot; unique_id=&quot;11529&quot;&gt;&lt;property id=&quot;20148&quot; value=&quot;5&quot;/&gt;&lt;property id=&quot;20300&quot; value=&quot;Slide 2 - &amp;quot;The World Customs Organization (WCO)&amp;quot;&quot;/&gt;&lt;property id=&quot;20307&quot; value=&quot;303&quot;/&gt;&lt;/object&gt;&lt;object type=&quot;3&quot; unique_id=&quot;11530&quot;&gt;&lt;property id=&quot;20148&quot; value=&quot;5&quot;/&gt;&lt;property id=&quot;20300&quot; value=&quot;Slide 9&quot;/&gt;&lt;property id=&quot;20307&quot; value=&quot;300&quot;/&gt;&lt;/object&gt;&lt;object type=&quot;3&quot; unique_id=&quot;11531&quot;&gt;&lt;property id=&quot;20148&quot; value=&quot;5&quot;/&gt;&lt;property id=&quot;20300&quot; value=&quot;Slide 10 - &amp;quot;Project Map Database&amp;quot;&quot;/&gt;&lt;property id=&quot;20307&quot; value=&quot;301&quot;/&gt;&lt;/object&gt;&lt;object type=&quot;3&quot; unique_id=&quot;11532&quot;&gt;&lt;property id=&quot;20148&quot; value=&quot;5&quot;/&gt;&lt;property id=&quot;20300&quot; value=&quot;Slide 11&quot;/&gt;&lt;property id=&quot;20307&quot; value=&quot;302&quot;/&gt;&lt;/object&gt;&lt;object type=&quot;3&quot; unique_id=&quot;11533&quot;&gt;&lt;property id=&quot;20148&quot; value=&quot;5&quot;/&gt;&lt;property id=&quot;20300&quot; value=&quot;Slide 12 - &amp;quot;Some figures… on Delivery&amp;quot;&quot;/&gt;&lt;property id=&quot;20307&quot; value=&quot;296&quot;/&gt;&lt;/object&gt;&lt;object type=&quot;3&quot; unique_id=&quot;11534&quot;&gt;&lt;property id=&quot;20148&quot; value=&quot;5&quot;/&gt;&lt;property id=&quot;20300&quot; value=&quot;Slide 14 - &amp;quot;WCO Regionalization Map &amp;quot;&quot;/&gt;&lt;property id=&quot;20307&quot; value=&quot;297&quot;/&gt;&lt;/object&gt;&lt;object type=&quot;3&quot; unique_id=&quot;11535&quot;&gt;&lt;property id=&quot;20148&quot; value=&quot;5&quot;/&gt;&lt;property id=&quot;20300&quot; value=&quot;Slide 16 - &amp;quot;Capacity Building – Moving Forward&amp;quot;&quot;/&gt;&lt;property id=&quot;20307&quot; value=&quot;298&quot;/&gt;&lt;/object&gt;&lt;object type=&quot;3&quot; unique_id=&quot;11536&quot;&gt;&lt;property id=&quot;20148&quot; value=&quot;5&quot;/&gt;&lt;property id=&quot;20300&quot; value=&quot;Slide 17&quot;/&gt;&lt;property id=&quot;20307&quot; value=&quot;299&quot;/&gt;&lt;/object&gt;&lt;object type=&quot;3&quot; unique_id=&quot;11726&quot;&gt;&lt;property id=&quot;20148&quot; value=&quot;5&quot;/&gt;&lt;property id=&quot;20300&quot; value=&quot;Slide 3&quot;/&gt;&lt;property id=&quot;20307&quot; value=&quot;305&quot;/&gt;&lt;/object&gt;&lt;object type=&quot;3&quot; unique_id=&quot;12104&quot;&gt;&lt;property id=&quot;20148&quot; value=&quot;5&quot;/&gt;&lt;property id=&quot;20300&quot; value=&quot;Slide 4 - &amp;quot;The WCO Tools&amp;quot;&quot;/&gt;&lt;property id=&quot;20307&quot; value=&quot;308&quot;/&gt;&lt;/object&gt;&lt;object type=&quot;3&quot; unique_id=&quot;12261&quot;&gt;&lt;property id=&quot;20148&quot; value=&quot;5&quot;/&gt;&lt;property id=&quot;20300&quot; value=&quot;Slide 15 - &amp;quot;Delivery&amp;quot;&quot;/&gt;&lt;property id=&quot;20307&quot; value=&quot;309&quot;/&gt;&lt;/object&gt;&lt;/object&gt;&lt;/object&gt;&lt;/database&gt;"/>
  <p:tag name="SECTOMILLISECCONVERTED" val="1"/>
</p:tagLst>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Day I Opening presentation-EN</Template>
  <TotalTime>3762</TotalTime>
  <Words>1113</Words>
  <Application>Microsoft Office PowerPoint</Application>
  <PresentationFormat>On-screen Show (4:3)</PresentationFormat>
  <Paragraphs>105</Paragraphs>
  <Slides>9</Slides>
  <Notes>9</Notes>
  <HiddenSlides>0</HiddenSlides>
  <MMClips>0</MMClips>
  <ScaleCrop>false</ScaleCrop>
  <HeadingPairs>
    <vt:vector size="8" baseType="variant">
      <vt:variant>
        <vt:lpstr>Fonts Used</vt:lpstr>
      </vt:variant>
      <vt:variant>
        <vt:i4>3</vt:i4>
      </vt:variant>
      <vt:variant>
        <vt:lpstr>Design Template</vt:lpstr>
      </vt:variant>
      <vt:variant>
        <vt:i4>12</vt:i4>
      </vt:variant>
      <vt:variant>
        <vt:lpstr>Embedded OLE Servers</vt:lpstr>
      </vt:variant>
      <vt:variant>
        <vt:i4>1</vt:i4>
      </vt:variant>
      <vt:variant>
        <vt:lpstr>Slide Titles</vt:lpstr>
      </vt:variant>
      <vt:variant>
        <vt:i4>9</vt:i4>
      </vt:variant>
    </vt:vector>
  </HeadingPairs>
  <TitlesOfParts>
    <vt:vector size="25" baseType="lpstr">
      <vt:lpstr>Arial</vt:lpstr>
      <vt:lpstr>Wingdings</vt:lpstr>
      <vt:lpstr>굴림</vt:lpstr>
      <vt:lpstr>Default Design</vt:lpstr>
      <vt:lpstr>Default Design</vt:lpstr>
      <vt:lpstr>Default Design</vt:lpstr>
      <vt:lpstr>Default Design</vt:lpstr>
      <vt:lpstr>Default Design</vt:lpstr>
      <vt:lpstr>Default Design</vt:lpstr>
      <vt:lpstr>Default Design</vt:lpstr>
      <vt:lpstr>Default Design</vt:lpstr>
      <vt:lpstr>Default Design</vt:lpstr>
      <vt:lpstr>Default Design</vt:lpstr>
      <vt:lpstr>Default Design</vt:lpstr>
      <vt:lpstr>Default Design</vt:lpstr>
      <vt:lpstr>Photo Editor Photo</vt:lpstr>
      <vt:lpstr>Slide 1</vt:lpstr>
      <vt:lpstr>Capacity Building Committee III</vt:lpstr>
      <vt:lpstr>Capacity Building Committee III</vt:lpstr>
      <vt:lpstr>Phase 3 – Columbus Programme</vt:lpstr>
      <vt:lpstr>Leadership &amp; Management Development</vt:lpstr>
      <vt:lpstr>Diagnostic and Compendium</vt:lpstr>
      <vt:lpstr>Slide 7</vt:lpstr>
      <vt:lpstr>Delivery and Needs</vt:lpstr>
      <vt:lpstr>CBC III Highlights</vt:lpstr>
    </vt:vector>
  </TitlesOfParts>
  <Company>wco</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WCO Fellowship Programme  25 Years</dc:title>
  <dc:creator>heth</dc:creator>
  <cp:lastModifiedBy>Chris Henderson</cp:lastModifiedBy>
  <cp:revision>451</cp:revision>
  <dcterms:created xsi:type="dcterms:W3CDTF">2010-03-17T15:31:41Z</dcterms:created>
  <dcterms:modified xsi:type="dcterms:W3CDTF">2012-04-23T18:13:45Z</dcterms:modified>
</cp:coreProperties>
</file>