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30"/>
  </p:notesMasterIdLst>
  <p:handoutMasterIdLst>
    <p:handoutMasterId r:id="rId31"/>
  </p:handoutMasterIdLst>
  <p:sldIdLst>
    <p:sldId id="279" r:id="rId2"/>
    <p:sldId id="280" r:id="rId3"/>
    <p:sldId id="284" r:id="rId4"/>
    <p:sldId id="286" r:id="rId5"/>
    <p:sldId id="287" r:id="rId6"/>
    <p:sldId id="289" r:id="rId7"/>
    <p:sldId id="290" r:id="rId8"/>
    <p:sldId id="301" r:id="rId9"/>
    <p:sldId id="298" r:id="rId10"/>
    <p:sldId id="297" r:id="rId11"/>
    <p:sldId id="295" r:id="rId12"/>
    <p:sldId id="291" r:id="rId13"/>
    <p:sldId id="294" r:id="rId14"/>
    <p:sldId id="292" r:id="rId15"/>
    <p:sldId id="299" r:id="rId16"/>
    <p:sldId id="300"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Lst>
  <p:sldSz cx="9144000" cy="6858000" type="screen4x3"/>
  <p:notesSz cx="6881813" cy="92964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63038" autoAdjust="0"/>
  </p:normalViewPr>
  <p:slideViewPr>
    <p:cSldViewPr>
      <p:cViewPr>
        <p:scale>
          <a:sx n="60" d="100"/>
          <a:sy n="60" d="100"/>
        </p:scale>
        <p:origin x="-70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10" d="100"/>
          <a:sy n="110" d="100"/>
        </p:scale>
        <p:origin x="-546" y="4134"/>
      </p:cViewPr>
      <p:guideLst>
        <p:guide orient="horz" pos="2928"/>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3.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E4860E-4AA3-486F-820D-29E32FC57013}" type="doc">
      <dgm:prSet loTypeId="urn:microsoft.com/office/officeart/2005/8/layout/lProcess2" loCatId="list" qsTypeId="urn:microsoft.com/office/officeart/2005/8/quickstyle/simple3" qsCatId="simple" csTypeId="urn:microsoft.com/office/officeart/2005/8/colors/colorful5" csCatId="colorful" phldr="1"/>
      <dgm:spPr/>
      <dgm:t>
        <a:bodyPr/>
        <a:lstStyle/>
        <a:p>
          <a:endParaRPr lang="es-GT"/>
        </a:p>
      </dgm:t>
    </dgm:pt>
    <dgm:pt modelId="{774A303D-E7E5-4FE4-B45E-51883A5D9500}">
      <dgm:prSet phldrT="[Texto]"/>
      <dgm:spPr/>
      <dgm:t>
        <a:bodyPr/>
        <a:lstStyle/>
        <a:p>
          <a:r>
            <a:rPr lang="es-MX" b="1" dirty="0" smtClean="0"/>
            <a:t>Representación Política de la región y la OMA</a:t>
          </a:r>
          <a:endParaRPr lang="es-GT" b="1" dirty="0"/>
        </a:p>
      </dgm:t>
    </dgm:pt>
    <dgm:pt modelId="{B7097847-0F9C-4E30-B32D-D0762A33BEB5}" type="parTrans" cxnId="{79D664DB-6D13-4260-A167-215F306C925C}">
      <dgm:prSet/>
      <dgm:spPr/>
      <dgm:t>
        <a:bodyPr/>
        <a:lstStyle/>
        <a:p>
          <a:endParaRPr lang="es-GT"/>
        </a:p>
      </dgm:t>
    </dgm:pt>
    <dgm:pt modelId="{4033CB76-8248-48F5-AC31-10B1BE05ABDD}" type="sibTrans" cxnId="{79D664DB-6D13-4260-A167-215F306C925C}">
      <dgm:prSet/>
      <dgm:spPr/>
      <dgm:t>
        <a:bodyPr/>
        <a:lstStyle/>
        <a:p>
          <a:endParaRPr lang="es-GT"/>
        </a:p>
      </dgm:t>
    </dgm:pt>
    <dgm:pt modelId="{A05BA2AB-F4D6-498B-8996-1673651C4EAD}">
      <dgm:prSet phldrT="[Texto]"/>
      <dgm:spPr/>
      <dgm:t>
        <a:bodyPr/>
        <a:lstStyle/>
        <a:p>
          <a:r>
            <a:rPr lang="es-MX" dirty="0" smtClean="0"/>
            <a:t>Eventos regionales</a:t>
          </a:r>
          <a:endParaRPr lang="es-GT"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2F6FF80A-05BC-47E8-A6FE-160128D7748E}" type="parTrans" cxnId="{D6DBF0FB-2CA0-498D-AE21-D3C46A4B4CBB}">
      <dgm:prSet/>
      <dgm:spPr/>
      <dgm:t>
        <a:bodyPr/>
        <a:lstStyle/>
        <a:p>
          <a:endParaRPr lang="es-GT"/>
        </a:p>
      </dgm:t>
    </dgm:pt>
    <dgm:pt modelId="{AED4AF07-43C3-4F15-8F3A-3C389915DD59}" type="sibTrans" cxnId="{D6DBF0FB-2CA0-498D-AE21-D3C46A4B4CBB}">
      <dgm:prSet/>
      <dgm:spPr/>
      <dgm:t>
        <a:bodyPr/>
        <a:lstStyle/>
        <a:p>
          <a:endParaRPr lang="es-GT"/>
        </a:p>
      </dgm:t>
    </dgm:pt>
    <dgm:pt modelId="{5FD933AA-1657-42A5-8E94-F66516AD6DF4}">
      <dgm:prSet phldrT="[Texto]"/>
      <dgm:spPr/>
      <dgm:t>
        <a:bodyPr/>
        <a:lstStyle/>
        <a:p>
          <a:r>
            <a:rPr lang="es-GT" dirty="0" smtClean="0"/>
            <a:t>Sesiones de la OMA</a:t>
          </a:r>
          <a:endParaRPr lang="es-GT"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9871521-5565-440E-82C8-2B87190F3AA7}" type="parTrans" cxnId="{1AD78B7A-7FF4-4A7F-8498-D0E8971F4ECF}">
      <dgm:prSet/>
      <dgm:spPr/>
      <dgm:t>
        <a:bodyPr/>
        <a:lstStyle/>
        <a:p>
          <a:endParaRPr lang="es-GT"/>
        </a:p>
      </dgm:t>
    </dgm:pt>
    <dgm:pt modelId="{CCED76C2-B913-4955-B5B3-6C801570BCFB}" type="sibTrans" cxnId="{1AD78B7A-7FF4-4A7F-8498-D0E8971F4ECF}">
      <dgm:prSet/>
      <dgm:spPr/>
      <dgm:t>
        <a:bodyPr/>
        <a:lstStyle/>
        <a:p>
          <a:endParaRPr lang="es-GT"/>
        </a:p>
      </dgm:t>
    </dgm:pt>
    <dgm:pt modelId="{062F7FA2-9327-491C-A9EF-F3F693B70C92}">
      <dgm:prSet phldrT="[Texto]"/>
      <dgm:spPr/>
      <dgm:t>
        <a:bodyPr/>
        <a:lstStyle/>
        <a:p>
          <a:r>
            <a:rPr lang="es-MX" b="1" dirty="0" smtClean="0"/>
            <a:t>Apoyo en para Fortalecimiento de Capacidades</a:t>
          </a:r>
          <a:endParaRPr lang="es-GT" b="1" dirty="0"/>
        </a:p>
      </dgm:t>
    </dgm:pt>
    <dgm:pt modelId="{0A38191F-84F4-4312-A274-A12B15D1C264}" type="parTrans" cxnId="{90EA8CCC-E2B3-4EF9-A6CA-4A15A37D6DB9}">
      <dgm:prSet/>
      <dgm:spPr/>
      <dgm:t>
        <a:bodyPr/>
        <a:lstStyle/>
        <a:p>
          <a:endParaRPr lang="es-GT"/>
        </a:p>
      </dgm:t>
    </dgm:pt>
    <dgm:pt modelId="{71BE55C5-8B65-4D6D-96C7-E722C7CBDF1E}" type="sibTrans" cxnId="{90EA8CCC-E2B3-4EF9-A6CA-4A15A37D6DB9}">
      <dgm:prSet/>
      <dgm:spPr/>
      <dgm:t>
        <a:bodyPr/>
        <a:lstStyle/>
        <a:p>
          <a:endParaRPr lang="es-GT"/>
        </a:p>
      </dgm:t>
    </dgm:pt>
    <dgm:pt modelId="{7A60318B-BD16-4879-9670-B35E5BADBA26}">
      <dgm:prSet phldrT="[Texto]"/>
      <dgm:spPr/>
      <dgm:t>
        <a:bodyPr/>
        <a:lstStyle/>
        <a:p>
          <a:r>
            <a:rPr lang="es-MX" dirty="0" smtClean="0"/>
            <a:t>Participación en Talleres/Seminarios Regionales</a:t>
          </a:r>
          <a:endParaRPr lang="es-GT"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FFB5A091-CDE2-4606-867E-644C636C4119}" type="parTrans" cxnId="{3C07AC25-2032-45DB-A4E5-D71A28DE3415}">
      <dgm:prSet/>
      <dgm:spPr/>
      <dgm:t>
        <a:bodyPr/>
        <a:lstStyle/>
        <a:p>
          <a:endParaRPr lang="es-GT"/>
        </a:p>
      </dgm:t>
    </dgm:pt>
    <dgm:pt modelId="{FF836C2D-2200-4D61-8B5A-FBD3C1A0AFB0}" type="sibTrans" cxnId="{3C07AC25-2032-45DB-A4E5-D71A28DE3415}">
      <dgm:prSet/>
      <dgm:spPr/>
      <dgm:t>
        <a:bodyPr/>
        <a:lstStyle/>
        <a:p>
          <a:endParaRPr lang="es-GT"/>
        </a:p>
      </dgm:t>
    </dgm:pt>
    <dgm:pt modelId="{136C0F96-F275-4D40-96F1-530C8A03B2B1}">
      <dgm:prSet phldrT="[Texto]"/>
      <dgm:spPr/>
      <dgm:t>
        <a:bodyPr/>
        <a:lstStyle/>
        <a:p>
          <a:r>
            <a:rPr lang="es-MX" dirty="0" smtClean="0"/>
            <a:t>Apoyo en ejecución de Proyectos y promoción de iniciativas OMA – otros donantes</a:t>
          </a:r>
          <a:endParaRPr lang="es-GT"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432FCC37-4256-4409-80E6-3CC2C6E356DA}" type="parTrans" cxnId="{63D39712-ADE0-44D7-A668-3B16226CDCE1}">
      <dgm:prSet/>
      <dgm:spPr/>
      <dgm:t>
        <a:bodyPr/>
        <a:lstStyle/>
        <a:p>
          <a:endParaRPr lang="es-GT"/>
        </a:p>
      </dgm:t>
    </dgm:pt>
    <dgm:pt modelId="{307CE92D-C06E-4F73-8648-79FD5F1B9D41}" type="sibTrans" cxnId="{63D39712-ADE0-44D7-A668-3B16226CDCE1}">
      <dgm:prSet/>
      <dgm:spPr/>
      <dgm:t>
        <a:bodyPr/>
        <a:lstStyle/>
        <a:p>
          <a:endParaRPr lang="es-GT"/>
        </a:p>
      </dgm:t>
    </dgm:pt>
    <dgm:pt modelId="{9565F2C1-DFA0-4EB2-A179-234DBFAA20AA}">
      <dgm:prSet phldrT="[Texto]"/>
      <dgm:spPr/>
      <dgm:t>
        <a:bodyPr/>
        <a:lstStyle/>
        <a:p>
          <a:r>
            <a:rPr lang="es-MX" b="1" dirty="0" smtClean="0"/>
            <a:t>Fomento de la participación y comunicación de Miembros</a:t>
          </a:r>
          <a:endParaRPr lang="es-GT" b="1" dirty="0"/>
        </a:p>
      </dgm:t>
    </dgm:pt>
    <dgm:pt modelId="{1F049577-7348-4EE9-9DB1-E02AA1DFE6C3}" type="parTrans" cxnId="{694A0E19-16DA-4147-AA84-0B3B8ACBC1C9}">
      <dgm:prSet/>
      <dgm:spPr/>
      <dgm:t>
        <a:bodyPr/>
        <a:lstStyle/>
        <a:p>
          <a:endParaRPr lang="es-GT"/>
        </a:p>
      </dgm:t>
    </dgm:pt>
    <dgm:pt modelId="{8EECC5E4-7162-42A2-A02D-8E8AC5589002}" type="sibTrans" cxnId="{694A0E19-16DA-4147-AA84-0B3B8ACBC1C9}">
      <dgm:prSet/>
      <dgm:spPr/>
      <dgm:t>
        <a:bodyPr/>
        <a:lstStyle/>
        <a:p>
          <a:endParaRPr lang="es-GT"/>
        </a:p>
      </dgm:t>
    </dgm:pt>
    <dgm:pt modelId="{6CF304AE-F5BF-48C1-92CC-9647CCC96B6C}">
      <dgm:prSet phldrT="[Texto]"/>
      <dgm:spPr/>
      <dgm:t>
        <a:bodyPr/>
        <a:lstStyle/>
        <a:p>
          <a:r>
            <a:rPr lang="es-MX" dirty="0" smtClean="0"/>
            <a:t>Fomento de la participación de miembros en comités de la OMA.</a:t>
          </a:r>
          <a:endParaRPr lang="es-GT" dirty="0"/>
        </a:p>
      </dgm:t>
    </dgm:pt>
    <dgm:pt modelId="{779B5767-4A61-4DD5-8A33-13B06CB2A76C}" type="parTrans" cxnId="{C3B74B75-7F90-4C77-A6F2-25E9312AD701}">
      <dgm:prSet/>
      <dgm:spPr/>
      <dgm:t>
        <a:bodyPr/>
        <a:lstStyle/>
        <a:p>
          <a:endParaRPr lang="es-GT"/>
        </a:p>
      </dgm:t>
    </dgm:pt>
    <dgm:pt modelId="{723FA81E-41E1-409A-9DA0-E1C7F7897856}" type="sibTrans" cxnId="{C3B74B75-7F90-4C77-A6F2-25E9312AD701}">
      <dgm:prSet/>
      <dgm:spPr/>
      <dgm:t>
        <a:bodyPr/>
        <a:lstStyle/>
        <a:p>
          <a:endParaRPr lang="es-GT"/>
        </a:p>
      </dgm:t>
    </dgm:pt>
    <dgm:pt modelId="{80EE00D2-FD2F-47C7-A488-7D300E00069B}">
      <dgm:prSet phldrT="[Texto]"/>
      <dgm:spPr/>
      <dgm:t>
        <a:bodyPr/>
        <a:lstStyle/>
        <a:p>
          <a:r>
            <a:rPr lang="es-MX" b="1" dirty="0" smtClean="0"/>
            <a:t>Apoyo en la búsqueda de asistencia técnica y financiera</a:t>
          </a:r>
          <a:endParaRPr lang="es-GT" b="1" dirty="0"/>
        </a:p>
      </dgm:t>
    </dgm:pt>
    <dgm:pt modelId="{C318421D-0941-49E4-B46B-355D9A7130FF}" type="parTrans" cxnId="{00058B6D-B34D-4C35-84ED-29AEB2F58BF8}">
      <dgm:prSet/>
      <dgm:spPr/>
      <dgm:t>
        <a:bodyPr/>
        <a:lstStyle/>
        <a:p>
          <a:endParaRPr lang="en-US"/>
        </a:p>
      </dgm:t>
    </dgm:pt>
    <dgm:pt modelId="{903E6A85-52F5-4EBB-973E-A67562440407}" type="sibTrans" cxnId="{00058B6D-B34D-4C35-84ED-29AEB2F58BF8}">
      <dgm:prSet/>
      <dgm:spPr/>
      <dgm:t>
        <a:bodyPr/>
        <a:lstStyle/>
        <a:p>
          <a:endParaRPr lang="en-US"/>
        </a:p>
      </dgm:t>
    </dgm:pt>
    <dgm:pt modelId="{B4A3103D-B072-49FD-A07F-7734536026A0}">
      <dgm:prSet phldrT="[Texto]"/>
      <dgm:spPr/>
      <dgm:t>
        <a:bodyPr/>
        <a:lstStyle/>
        <a:p>
          <a:r>
            <a:rPr lang="es-MX" dirty="0" smtClean="0"/>
            <a:t>Reuniones con donantes</a:t>
          </a:r>
          <a:endParaRPr lang="es-GT"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FFBFBAF8-6399-45D2-B54B-79135439B503}" type="parTrans" cxnId="{8CABD30C-86B0-42CF-9842-ED4290DCE1B2}">
      <dgm:prSet/>
      <dgm:spPr/>
      <dgm:t>
        <a:bodyPr/>
        <a:lstStyle/>
        <a:p>
          <a:endParaRPr lang="en-US"/>
        </a:p>
      </dgm:t>
    </dgm:pt>
    <dgm:pt modelId="{F01DB15C-0683-4D3E-8B86-5FB0B21B25DA}" type="sibTrans" cxnId="{8CABD30C-86B0-42CF-9842-ED4290DCE1B2}">
      <dgm:prSet/>
      <dgm:spPr/>
      <dgm:t>
        <a:bodyPr/>
        <a:lstStyle/>
        <a:p>
          <a:endParaRPr lang="en-US"/>
        </a:p>
      </dgm:t>
    </dgm:pt>
    <dgm:pt modelId="{BE7C6B23-130F-47F6-A73C-D20C01215158}">
      <dgm:prSet phldrT="[Texto]"/>
      <dgm:spPr/>
      <dgm:t>
        <a:bodyPr/>
        <a:lstStyle/>
        <a:p>
          <a:r>
            <a:rPr lang="es-MX" dirty="0" smtClean="0"/>
            <a:t>Enlace OMA – Miembro para asistencia técnica nacional</a:t>
          </a:r>
          <a:endParaRPr lang="es-GT" dirty="0"/>
        </a:p>
      </dgm:t>
    </dgm:pt>
    <dgm:pt modelId="{FAC85722-F898-4C96-801F-FF4D0CDFC3AD}" type="parTrans" cxnId="{8DA372F0-E18E-4AB9-8AD0-E2495B19D6D0}">
      <dgm:prSet/>
      <dgm:spPr/>
      <dgm:t>
        <a:bodyPr/>
        <a:lstStyle/>
        <a:p>
          <a:endParaRPr lang="en-US"/>
        </a:p>
      </dgm:t>
    </dgm:pt>
    <dgm:pt modelId="{1B1C571B-5AA6-442A-9FF6-36410F8E7ECE}" type="sibTrans" cxnId="{8DA372F0-E18E-4AB9-8AD0-E2495B19D6D0}">
      <dgm:prSet/>
      <dgm:spPr/>
      <dgm:t>
        <a:bodyPr/>
        <a:lstStyle/>
        <a:p>
          <a:endParaRPr lang="en-US"/>
        </a:p>
      </dgm:t>
    </dgm:pt>
    <dgm:pt modelId="{E3FD2546-0B2E-478D-B009-EC2589DFB55C}">
      <dgm:prSet phldrT="[Texto]"/>
      <dgm:spPr/>
      <dgm:t>
        <a:bodyPr/>
        <a:lstStyle/>
        <a:p>
          <a:r>
            <a:rPr lang="es-MX" smtClean="0"/>
            <a:t>Diseño y ejecución de una estrategia de Comunicación</a:t>
          </a:r>
          <a:endParaRPr lang="es-GT" dirty="0"/>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B4AE5D2A-FA4E-40E0-8243-D993162922FA}" type="parTrans" cxnId="{176BE6B9-9999-446B-B05D-91C6B97C0F27}">
      <dgm:prSet/>
      <dgm:spPr/>
      <dgm:t>
        <a:bodyPr/>
        <a:lstStyle/>
        <a:p>
          <a:endParaRPr lang="en-US"/>
        </a:p>
      </dgm:t>
    </dgm:pt>
    <dgm:pt modelId="{AF965D67-63B7-4006-B8C6-C084E32BFD74}" type="sibTrans" cxnId="{176BE6B9-9999-446B-B05D-91C6B97C0F27}">
      <dgm:prSet/>
      <dgm:spPr/>
      <dgm:t>
        <a:bodyPr/>
        <a:lstStyle/>
        <a:p>
          <a:endParaRPr lang="en-US"/>
        </a:p>
      </dgm:t>
    </dgm:pt>
    <dgm:pt modelId="{F7E191E9-3256-41B7-971D-D0A0D4E301C4}" type="pres">
      <dgm:prSet presAssocID="{91E4860E-4AA3-486F-820D-29E32FC57013}" presName="theList" presStyleCnt="0">
        <dgm:presLayoutVars>
          <dgm:dir/>
          <dgm:animLvl val="lvl"/>
          <dgm:resizeHandles val="exact"/>
        </dgm:presLayoutVars>
      </dgm:prSet>
      <dgm:spPr/>
      <dgm:t>
        <a:bodyPr/>
        <a:lstStyle/>
        <a:p>
          <a:endParaRPr lang="en-US"/>
        </a:p>
      </dgm:t>
    </dgm:pt>
    <dgm:pt modelId="{904C9E70-D9AE-4A20-85D3-CC9BE2EDDABF}" type="pres">
      <dgm:prSet presAssocID="{774A303D-E7E5-4FE4-B45E-51883A5D9500}" presName="compNode" presStyleCnt="0"/>
      <dgm:spPr/>
    </dgm:pt>
    <dgm:pt modelId="{78AEF8DF-C00D-4505-8803-8E50B6DA4900}" type="pres">
      <dgm:prSet presAssocID="{774A303D-E7E5-4FE4-B45E-51883A5D9500}" presName="aNode" presStyleLbl="bgShp" presStyleIdx="0" presStyleCnt="4"/>
      <dgm:spPr/>
      <dgm:t>
        <a:bodyPr/>
        <a:lstStyle/>
        <a:p>
          <a:endParaRPr lang="es-GT"/>
        </a:p>
      </dgm:t>
    </dgm:pt>
    <dgm:pt modelId="{778F98AF-B9E8-4CEF-A1A0-C1A3AA736C1B}" type="pres">
      <dgm:prSet presAssocID="{774A303D-E7E5-4FE4-B45E-51883A5D9500}" presName="textNode" presStyleLbl="bgShp" presStyleIdx="0" presStyleCnt="4"/>
      <dgm:spPr/>
      <dgm:t>
        <a:bodyPr/>
        <a:lstStyle/>
        <a:p>
          <a:endParaRPr lang="es-GT"/>
        </a:p>
      </dgm:t>
    </dgm:pt>
    <dgm:pt modelId="{A317622B-FDE6-4840-BDB4-CA390D04F3CA}" type="pres">
      <dgm:prSet presAssocID="{774A303D-E7E5-4FE4-B45E-51883A5D9500}" presName="compChildNode" presStyleCnt="0"/>
      <dgm:spPr/>
    </dgm:pt>
    <dgm:pt modelId="{627C079A-9E9B-4A78-B68E-876B91C1FDBB}" type="pres">
      <dgm:prSet presAssocID="{774A303D-E7E5-4FE4-B45E-51883A5D9500}" presName="theInnerList" presStyleCnt="0"/>
      <dgm:spPr/>
    </dgm:pt>
    <dgm:pt modelId="{65190A5A-9057-475B-BF56-B27F04D8E956}" type="pres">
      <dgm:prSet presAssocID="{A05BA2AB-F4D6-498B-8996-1673651C4EAD}" presName="childNode" presStyleLbl="node1" presStyleIdx="0" presStyleCnt="8">
        <dgm:presLayoutVars>
          <dgm:bulletEnabled val="1"/>
        </dgm:presLayoutVars>
      </dgm:prSet>
      <dgm:spPr/>
      <dgm:t>
        <a:bodyPr/>
        <a:lstStyle/>
        <a:p>
          <a:endParaRPr lang="es-GT"/>
        </a:p>
      </dgm:t>
    </dgm:pt>
    <dgm:pt modelId="{32BDADA4-646B-46B9-8E23-5C8980AC9940}" type="pres">
      <dgm:prSet presAssocID="{A05BA2AB-F4D6-498B-8996-1673651C4EAD}" presName="aSpace2" presStyleCnt="0"/>
      <dgm:spPr/>
    </dgm:pt>
    <dgm:pt modelId="{F65C6999-1F2C-4368-9475-83CB0AF4B392}" type="pres">
      <dgm:prSet presAssocID="{5FD933AA-1657-42A5-8E94-F66516AD6DF4}" presName="childNode" presStyleLbl="node1" presStyleIdx="1" presStyleCnt="8">
        <dgm:presLayoutVars>
          <dgm:bulletEnabled val="1"/>
        </dgm:presLayoutVars>
      </dgm:prSet>
      <dgm:spPr/>
      <dgm:t>
        <a:bodyPr/>
        <a:lstStyle/>
        <a:p>
          <a:endParaRPr lang="es-GT"/>
        </a:p>
      </dgm:t>
    </dgm:pt>
    <dgm:pt modelId="{CBFB9B93-84F6-4978-8F08-F6F787AE8C3D}" type="pres">
      <dgm:prSet presAssocID="{774A303D-E7E5-4FE4-B45E-51883A5D9500}" presName="aSpace" presStyleCnt="0"/>
      <dgm:spPr/>
    </dgm:pt>
    <dgm:pt modelId="{AA89189E-B812-46A7-AE45-6CC3468C862B}" type="pres">
      <dgm:prSet presAssocID="{062F7FA2-9327-491C-A9EF-F3F693B70C92}" presName="compNode" presStyleCnt="0"/>
      <dgm:spPr/>
    </dgm:pt>
    <dgm:pt modelId="{F598CA04-9481-4A7B-9045-5C2A6FBE4249}" type="pres">
      <dgm:prSet presAssocID="{062F7FA2-9327-491C-A9EF-F3F693B70C92}" presName="aNode" presStyleLbl="bgShp" presStyleIdx="1" presStyleCnt="4"/>
      <dgm:spPr/>
      <dgm:t>
        <a:bodyPr/>
        <a:lstStyle/>
        <a:p>
          <a:endParaRPr lang="es-GT"/>
        </a:p>
      </dgm:t>
    </dgm:pt>
    <dgm:pt modelId="{4CE38A53-399B-48D0-A1FC-8F7E39EA8D6E}" type="pres">
      <dgm:prSet presAssocID="{062F7FA2-9327-491C-A9EF-F3F693B70C92}" presName="textNode" presStyleLbl="bgShp" presStyleIdx="1" presStyleCnt="4"/>
      <dgm:spPr/>
      <dgm:t>
        <a:bodyPr/>
        <a:lstStyle/>
        <a:p>
          <a:endParaRPr lang="es-GT"/>
        </a:p>
      </dgm:t>
    </dgm:pt>
    <dgm:pt modelId="{16706440-B738-46B2-B0A4-72202691A298}" type="pres">
      <dgm:prSet presAssocID="{062F7FA2-9327-491C-A9EF-F3F693B70C92}" presName="compChildNode" presStyleCnt="0"/>
      <dgm:spPr/>
    </dgm:pt>
    <dgm:pt modelId="{665F7A20-2DE6-4A4C-8D05-F3FD91363D20}" type="pres">
      <dgm:prSet presAssocID="{062F7FA2-9327-491C-A9EF-F3F693B70C92}" presName="theInnerList" presStyleCnt="0"/>
      <dgm:spPr/>
    </dgm:pt>
    <dgm:pt modelId="{3B4AE33F-6641-4FEA-AF44-F8CF39D0ACDE}" type="pres">
      <dgm:prSet presAssocID="{7A60318B-BD16-4879-9670-B35E5BADBA26}" presName="childNode" presStyleLbl="node1" presStyleIdx="2" presStyleCnt="8">
        <dgm:presLayoutVars>
          <dgm:bulletEnabled val="1"/>
        </dgm:presLayoutVars>
      </dgm:prSet>
      <dgm:spPr/>
      <dgm:t>
        <a:bodyPr/>
        <a:lstStyle/>
        <a:p>
          <a:endParaRPr lang="es-GT"/>
        </a:p>
      </dgm:t>
    </dgm:pt>
    <dgm:pt modelId="{1D4008AE-FA20-4194-9B52-35922F93704D}" type="pres">
      <dgm:prSet presAssocID="{7A60318B-BD16-4879-9670-B35E5BADBA26}" presName="aSpace2" presStyleCnt="0"/>
      <dgm:spPr/>
    </dgm:pt>
    <dgm:pt modelId="{74624D3C-2C30-4126-9B9D-6F61F1A3A05C}" type="pres">
      <dgm:prSet presAssocID="{136C0F96-F275-4D40-96F1-530C8A03B2B1}" presName="childNode" presStyleLbl="node1" presStyleIdx="3" presStyleCnt="8">
        <dgm:presLayoutVars>
          <dgm:bulletEnabled val="1"/>
        </dgm:presLayoutVars>
      </dgm:prSet>
      <dgm:spPr/>
      <dgm:t>
        <a:bodyPr/>
        <a:lstStyle/>
        <a:p>
          <a:endParaRPr lang="es-GT"/>
        </a:p>
      </dgm:t>
    </dgm:pt>
    <dgm:pt modelId="{94BED5F9-2730-49ED-A612-1535D6C7EC19}" type="pres">
      <dgm:prSet presAssocID="{062F7FA2-9327-491C-A9EF-F3F693B70C92}" presName="aSpace" presStyleCnt="0"/>
      <dgm:spPr/>
    </dgm:pt>
    <dgm:pt modelId="{BDE30369-A321-4E8E-AF74-B68881ECAEC0}" type="pres">
      <dgm:prSet presAssocID="{80EE00D2-FD2F-47C7-A488-7D300E00069B}" presName="compNode" presStyleCnt="0"/>
      <dgm:spPr/>
    </dgm:pt>
    <dgm:pt modelId="{0482E3F8-5351-4ECA-8162-3E0A8AD805B0}" type="pres">
      <dgm:prSet presAssocID="{80EE00D2-FD2F-47C7-A488-7D300E00069B}" presName="aNode" presStyleLbl="bgShp" presStyleIdx="2" presStyleCnt="4"/>
      <dgm:spPr/>
      <dgm:t>
        <a:bodyPr/>
        <a:lstStyle/>
        <a:p>
          <a:endParaRPr lang="en-US"/>
        </a:p>
      </dgm:t>
    </dgm:pt>
    <dgm:pt modelId="{751D780F-04B9-4DDE-BE87-B99884A96A86}" type="pres">
      <dgm:prSet presAssocID="{80EE00D2-FD2F-47C7-A488-7D300E00069B}" presName="textNode" presStyleLbl="bgShp" presStyleIdx="2" presStyleCnt="4"/>
      <dgm:spPr/>
      <dgm:t>
        <a:bodyPr/>
        <a:lstStyle/>
        <a:p>
          <a:endParaRPr lang="en-US"/>
        </a:p>
      </dgm:t>
    </dgm:pt>
    <dgm:pt modelId="{18B2AB53-21D9-4E9E-BE80-F04D513AF64F}" type="pres">
      <dgm:prSet presAssocID="{80EE00D2-FD2F-47C7-A488-7D300E00069B}" presName="compChildNode" presStyleCnt="0"/>
      <dgm:spPr/>
    </dgm:pt>
    <dgm:pt modelId="{2BF050F6-C5C6-448D-8A79-946A263035C6}" type="pres">
      <dgm:prSet presAssocID="{80EE00D2-FD2F-47C7-A488-7D300E00069B}" presName="theInnerList" presStyleCnt="0"/>
      <dgm:spPr/>
    </dgm:pt>
    <dgm:pt modelId="{0402682E-D48C-4E66-A31E-DBA0FD334732}" type="pres">
      <dgm:prSet presAssocID="{B4A3103D-B072-49FD-A07F-7734536026A0}" presName="childNode" presStyleLbl="node1" presStyleIdx="4" presStyleCnt="8">
        <dgm:presLayoutVars>
          <dgm:bulletEnabled val="1"/>
        </dgm:presLayoutVars>
      </dgm:prSet>
      <dgm:spPr/>
      <dgm:t>
        <a:bodyPr/>
        <a:lstStyle/>
        <a:p>
          <a:endParaRPr lang="en-US"/>
        </a:p>
      </dgm:t>
    </dgm:pt>
    <dgm:pt modelId="{A80EBBBC-9550-48D7-BF2D-47EBDD380BA9}" type="pres">
      <dgm:prSet presAssocID="{B4A3103D-B072-49FD-A07F-7734536026A0}" presName="aSpace2" presStyleCnt="0"/>
      <dgm:spPr/>
    </dgm:pt>
    <dgm:pt modelId="{61D96283-75E3-48CF-80BF-A649DA1655B6}" type="pres">
      <dgm:prSet presAssocID="{BE7C6B23-130F-47F6-A73C-D20C01215158}" presName="childNode" presStyleLbl="node1" presStyleIdx="5" presStyleCnt="8">
        <dgm:presLayoutVars>
          <dgm:bulletEnabled val="1"/>
        </dgm:presLayoutVars>
      </dgm:prSet>
      <dgm:spPr/>
      <dgm:t>
        <a:bodyPr/>
        <a:lstStyle/>
        <a:p>
          <a:endParaRPr lang="en-US"/>
        </a:p>
      </dgm:t>
    </dgm:pt>
    <dgm:pt modelId="{CC724277-D415-4C7C-92F0-22C77F532A54}" type="pres">
      <dgm:prSet presAssocID="{80EE00D2-FD2F-47C7-A488-7D300E00069B}" presName="aSpace" presStyleCnt="0"/>
      <dgm:spPr/>
    </dgm:pt>
    <dgm:pt modelId="{E3ECC137-C158-42AD-90AE-23D62193FC80}" type="pres">
      <dgm:prSet presAssocID="{9565F2C1-DFA0-4EB2-A179-234DBFAA20AA}" presName="compNode" presStyleCnt="0"/>
      <dgm:spPr/>
    </dgm:pt>
    <dgm:pt modelId="{1455D608-F33C-405F-BC6E-243159BA3B0D}" type="pres">
      <dgm:prSet presAssocID="{9565F2C1-DFA0-4EB2-A179-234DBFAA20AA}" presName="aNode" presStyleLbl="bgShp" presStyleIdx="3" presStyleCnt="4"/>
      <dgm:spPr/>
      <dgm:t>
        <a:bodyPr/>
        <a:lstStyle/>
        <a:p>
          <a:endParaRPr lang="es-GT"/>
        </a:p>
      </dgm:t>
    </dgm:pt>
    <dgm:pt modelId="{D0467581-47FD-4933-A262-AB47D0688874}" type="pres">
      <dgm:prSet presAssocID="{9565F2C1-DFA0-4EB2-A179-234DBFAA20AA}" presName="textNode" presStyleLbl="bgShp" presStyleIdx="3" presStyleCnt="4"/>
      <dgm:spPr/>
      <dgm:t>
        <a:bodyPr/>
        <a:lstStyle/>
        <a:p>
          <a:endParaRPr lang="es-GT"/>
        </a:p>
      </dgm:t>
    </dgm:pt>
    <dgm:pt modelId="{5DFB0BF8-1C82-4475-8AD1-5DF66C037509}" type="pres">
      <dgm:prSet presAssocID="{9565F2C1-DFA0-4EB2-A179-234DBFAA20AA}" presName="compChildNode" presStyleCnt="0"/>
      <dgm:spPr/>
    </dgm:pt>
    <dgm:pt modelId="{4E55D11A-463A-44A4-BF13-20A35D9482B1}" type="pres">
      <dgm:prSet presAssocID="{9565F2C1-DFA0-4EB2-A179-234DBFAA20AA}" presName="theInnerList" presStyleCnt="0"/>
      <dgm:spPr/>
    </dgm:pt>
    <dgm:pt modelId="{905952D3-C1AB-474D-904B-E396F3CDB155}" type="pres">
      <dgm:prSet presAssocID="{6CF304AE-F5BF-48C1-92CC-9647CCC96B6C}" presName="childNode" presStyleLbl="node1" presStyleIdx="6" presStyleCnt="8">
        <dgm:presLayoutVars>
          <dgm:bulletEnabled val="1"/>
        </dgm:presLayoutVars>
      </dgm:prSet>
      <dgm:spPr/>
      <dgm:t>
        <a:bodyPr/>
        <a:lstStyle/>
        <a:p>
          <a:endParaRPr lang="es-GT"/>
        </a:p>
      </dgm:t>
    </dgm:pt>
    <dgm:pt modelId="{F3B049DF-FDC8-4DB3-8853-820EB4424006}" type="pres">
      <dgm:prSet presAssocID="{6CF304AE-F5BF-48C1-92CC-9647CCC96B6C}" presName="aSpace2" presStyleCnt="0"/>
      <dgm:spPr/>
    </dgm:pt>
    <dgm:pt modelId="{000FF489-47C1-4AE7-99B7-F3EDAB6EAD45}" type="pres">
      <dgm:prSet presAssocID="{E3FD2546-0B2E-478D-B009-EC2589DFB55C}" presName="childNode" presStyleLbl="node1" presStyleIdx="7" presStyleCnt="8">
        <dgm:presLayoutVars>
          <dgm:bulletEnabled val="1"/>
        </dgm:presLayoutVars>
      </dgm:prSet>
      <dgm:spPr/>
      <dgm:t>
        <a:bodyPr/>
        <a:lstStyle/>
        <a:p>
          <a:endParaRPr lang="en-US"/>
        </a:p>
      </dgm:t>
    </dgm:pt>
  </dgm:ptLst>
  <dgm:cxnLst>
    <dgm:cxn modelId="{6813B4FB-8C46-4482-B255-B48E89AEA777}" type="presOf" srcId="{80EE00D2-FD2F-47C7-A488-7D300E00069B}" destId="{751D780F-04B9-4DDE-BE87-B99884A96A86}" srcOrd="1" destOrd="0" presId="urn:microsoft.com/office/officeart/2005/8/layout/lProcess2"/>
    <dgm:cxn modelId="{AEB9C36B-7824-4E4D-A633-64AFDE01679A}" type="presOf" srcId="{774A303D-E7E5-4FE4-B45E-51883A5D9500}" destId="{78AEF8DF-C00D-4505-8803-8E50B6DA4900}" srcOrd="0" destOrd="0" presId="urn:microsoft.com/office/officeart/2005/8/layout/lProcess2"/>
    <dgm:cxn modelId="{E8B33E88-1F12-4E3B-AE01-DA5A604779FF}" type="presOf" srcId="{5FD933AA-1657-42A5-8E94-F66516AD6DF4}" destId="{F65C6999-1F2C-4368-9475-83CB0AF4B392}" srcOrd="0" destOrd="0" presId="urn:microsoft.com/office/officeart/2005/8/layout/lProcess2"/>
    <dgm:cxn modelId="{00058B6D-B34D-4C35-84ED-29AEB2F58BF8}" srcId="{91E4860E-4AA3-486F-820D-29E32FC57013}" destId="{80EE00D2-FD2F-47C7-A488-7D300E00069B}" srcOrd="2" destOrd="0" parTransId="{C318421D-0941-49E4-B46B-355D9A7130FF}" sibTransId="{903E6A85-52F5-4EBB-973E-A67562440407}"/>
    <dgm:cxn modelId="{79D664DB-6D13-4260-A167-215F306C925C}" srcId="{91E4860E-4AA3-486F-820D-29E32FC57013}" destId="{774A303D-E7E5-4FE4-B45E-51883A5D9500}" srcOrd="0" destOrd="0" parTransId="{B7097847-0F9C-4E30-B32D-D0762A33BEB5}" sibTransId="{4033CB76-8248-48F5-AC31-10B1BE05ABDD}"/>
    <dgm:cxn modelId="{76E3639F-2E1F-4A2E-929C-3ED8659FBE3E}" type="presOf" srcId="{6CF304AE-F5BF-48C1-92CC-9647CCC96B6C}" destId="{905952D3-C1AB-474D-904B-E396F3CDB155}" srcOrd="0" destOrd="0" presId="urn:microsoft.com/office/officeart/2005/8/layout/lProcess2"/>
    <dgm:cxn modelId="{522DD4FF-3B19-4A2E-B3D0-83596E620261}" type="presOf" srcId="{A05BA2AB-F4D6-498B-8996-1673651C4EAD}" destId="{65190A5A-9057-475B-BF56-B27F04D8E956}" srcOrd="0" destOrd="0" presId="urn:microsoft.com/office/officeart/2005/8/layout/lProcess2"/>
    <dgm:cxn modelId="{8DA372F0-E18E-4AB9-8AD0-E2495B19D6D0}" srcId="{80EE00D2-FD2F-47C7-A488-7D300E00069B}" destId="{BE7C6B23-130F-47F6-A73C-D20C01215158}" srcOrd="1" destOrd="0" parTransId="{FAC85722-F898-4C96-801F-FF4D0CDFC3AD}" sibTransId="{1B1C571B-5AA6-442A-9FF6-36410F8E7ECE}"/>
    <dgm:cxn modelId="{4082B6FB-FB12-4EC2-8E95-6563B08D61D9}" type="presOf" srcId="{062F7FA2-9327-491C-A9EF-F3F693B70C92}" destId="{4CE38A53-399B-48D0-A1FC-8F7E39EA8D6E}" srcOrd="1" destOrd="0" presId="urn:microsoft.com/office/officeart/2005/8/layout/lProcess2"/>
    <dgm:cxn modelId="{92B60924-EFEE-492F-9775-39168F1B09EA}" type="presOf" srcId="{91E4860E-4AA3-486F-820D-29E32FC57013}" destId="{F7E191E9-3256-41B7-971D-D0A0D4E301C4}" srcOrd="0" destOrd="0" presId="urn:microsoft.com/office/officeart/2005/8/layout/lProcess2"/>
    <dgm:cxn modelId="{47E11185-7B06-4F56-ADA2-A8BB6D81ACA0}" type="presOf" srcId="{062F7FA2-9327-491C-A9EF-F3F693B70C92}" destId="{F598CA04-9481-4A7B-9045-5C2A6FBE4249}" srcOrd="0" destOrd="0" presId="urn:microsoft.com/office/officeart/2005/8/layout/lProcess2"/>
    <dgm:cxn modelId="{176BE6B9-9999-446B-B05D-91C6B97C0F27}" srcId="{9565F2C1-DFA0-4EB2-A179-234DBFAA20AA}" destId="{E3FD2546-0B2E-478D-B009-EC2589DFB55C}" srcOrd="1" destOrd="0" parTransId="{B4AE5D2A-FA4E-40E0-8243-D993162922FA}" sibTransId="{AF965D67-63B7-4006-B8C6-C084E32BFD74}"/>
    <dgm:cxn modelId="{57DE987B-037F-4E76-B51C-259391B934C3}" type="presOf" srcId="{774A303D-E7E5-4FE4-B45E-51883A5D9500}" destId="{778F98AF-B9E8-4CEF-A1A0-C1A3AA736C1B}" srcOrd="1" destOrd="0" presId="urn:microsoft.com/office/officeart/2005/8/layout/lProcess2"/>
    <dgm:cxn modelId="{D0E95D1E-8DD1-4933-9280-48F52672C2D3}" type="presOf" srcId="{E3FD2546-0B2E-478D-B009-EC2589DFB55C}" destId="{000FF489-47C1-4AE7-99B7-F3EDAB6EAD45}" srcOrd="0" destOrd="0" presId="urn:microsoft.com/office/officeart/2005/8/layout/lProcess2"/>
    <dgm:cxn modelId="{406A1D92-A5B3-48FB-A10C-E9F07C874039}" type="presOf" srcId="{80EE00D2-FD2F-47C7-A488-7D300E00069B}" destId="{0482E3F8-5351-4ECA-8162-3E0A8AD805B0}" srcOrd="0" destOrd="0" presId="urn:microsoft.com/office/officeart/2005/8/layout/lProcess2"/>
    <dgm:cxn modelId="{7FF83C8B-FBE4-4F60-B23E-0DCE25ABBC78}" type="presOf" srcId="{136C0F96-F275-4D40-96F1-530C8A03B2B1}" destId="{74624D3C-2C30-4126-9B9D-6F61F1A3A05C}" srcOrd="0" destOrd="0" presId="urn:microsoft.com/office/officeart/2005/8/layout/lProcess2"/>
    <dgm:cxn modelId="{8CABD30C-86B0-42CF-9842-ED4290DCE1B2}" srcId="{80EE00D2-FD2F-47C7-A488-7D300E00069B}" destId="{B4A3103D-B072-49FD-A07F-7734536026A0}" srcOrd="0" destOrd="0" parTransId="{FFBFBAF8-6399-45D2-B54B-79135439B503}" sibTransId="{F01DB15C-0683-4D3E-8B86-5FB0B21B25DA}"/>
    <dgm:cxn modelId="{D35A877A-8A9F-4EE0-B8D8-AD948E09DD29}" type="presOf" srcId="{B4A3103D-B072-49FD-A07F-7734536026A0}" destId="{0402682E-D48C-4E66-A31E-DBA0FD334732}" srcOrd="0" destOrd="0" presId="urn:microsoft.com/office/officeart/2005/8/layout/lProcess2"/>
    <dgm:cxn modelId="{C3B74B75-7F90-4C77-A6F2-25E9312AD701}" srcId="{9565F2C1-DFA0-4EB2-A179-234DBFAA20AA}" destId="{6CF304AE-F5BF-48C1-92CC-9647CCC96B6C}" srcOrd="0" destOrd="0" parTransId="{779B5767-4A61-4DD5-8A33-13B06CB2A76C}" sibTransId="{723FA81E-41E1-409A-9DA0-E1C7F7897856}"/>
    <dgm:cxn modelId="{63D39712-ADE0-44D7-A668-3B16226CDCE1}" srcId="{062F7FA2-9327-491C-A9EF-F3F693B70C92}" destId="{136C0F96-F275-4D40-96F1-530C8A03B2B1}" srcOrd="1" destOrd="0" parTransId="{432FCC37-4256-4409-80E6-3CC2C6E356DA}" sibTransId="{307CE92D-C06E-4F73-8648-79FD5F1B9D41}"/>
    <dgm:cxn modelId="{0CC4C655-C699-4908-8162-EEFB7BFC15E3}" type="presOf" srcId="{9565F2C1-DFA0-4EB2-A179-234DBFAA20AA}" destId="{1455D608-F33C-405F-BC6E-243159BA3B0D}" srcOrd="0" destOrd="0" presId="urn:microsoft.com/office/officeart/2005/8/layout/lProcess2"/>
    <dgm:cxn modelId="{61CC5167-62DA-4876-86C1-39EFF1DBD27E}" type="presOf" srcId="{9565F2C1-DFA0-4EB2-A179-234DBFAA20AA}" destId="{D0467581-47FD-4933-A262-AB47D0688874}" srcOrd="1" destOrd="0" presId="urn:microsoft.com/office/officeart/2005/8/layout/lProcess2"/>
    <dgm:cxn modelId="{90EA8CCC-E2B3-4EF9-A6CA-4A15A37D6DB9}" srcId="{91E4860E-4AA3-486F-820D-29E32FC57013}" destId="{062F7FA2-9327-491C-A9EF-F3F693B70C92}" srcOrd="1" destOrd="0" parTransId="{0A38191F-84F4-4312-A274-A12B15D1C264}" sibTransId="{71BE55C5-8B65-4D6D-96C7-E722C7CBDF1E}"/>
    <dgm:cxn modelId="{694A0E19-16DA-4147-AA84-0B3B8ACBC1C9}" srcId="{91E4860E-4AA3-486F-820D-29E32FC57013}" destId="{9565F2C1-DFA0-4EB2-A179-234DBFAA20AA}" srcOrd="3" destOrd="0" parTransId="{1F049577-7348-4EE9-9DB1-E02AA1DFE6C3}" sibTransId="{8EECC5E4-7162-42A2-A02D-8E8AC5589002}"/>
    <dgm:cxn modelId="{1AD78B7A-7FF4-4A7F-8498-D0E8971F4ECF}" srcId="{774A303D-E7E5-4FE4-B45E-51883A5D9500}" destId="{5FD933AA-1657-42A5-8E94-F66516AD6DF4}" srcOrd="1" destOrd="0" parTransId="{F9871521-5565-440E-82C8-2B87190F3AA7}" sibTransId="{CCED76C2-B913-4955-B5B3-6C801570BCFB}"/>
    <dgm:cxn modelId="{3C07AC25-2032-45DB-A4E5-D71A28DE3415}" srcId="{062F7FA2-9327-491C-A9EF-F3F693B70C92}" destId="{7A60318B-BD16-4879-9670-B35E5BADBA26}" srcOrd="0" destOrd="0" parTransId="{FFB5A091-CDE2-4606-867E-644C636C4119}" sibTransId="{FF836C2D-2200-4D61-8B5A-FBD3C1A0AFB0}"/>
    <dgm:cxn modelId="{DD069045-E67F-466B-B8E8-99B161A796F6}" type="presOf" srcId="{BE7C6B23-130F-47F6-A73C-D20C01215158}" destId="{61D96283-75E3-48CF-80BF-A649DA1655B6}" srcOrd="0" destOrd="0" presId="urn:microsoft.com/office/officeart/2005/8/layout/lProcess2"/>
    <dgm:cxn modelId="{1BDFE82E-75BA-4F54-B0EE-11E77A605A81}" type="presOf" srcId="{7A60318B-BD16-4879-9670-B35E5BADBA26}" destId="{3B4AE33F-6641-4FEA-AF44-F8CF39D0ACDE}" srcOrd="0" destOrd="0" presId="urn:microsoft.com/office/officeart/2005/8/layout/lProcess2"/>
    <dgm:cxn modelId="{D6DBF0FB-2CA0-498D-AE21-D3C46A4B4CBB}" srcId="{774A303D-E7E5-4FE4-B45E-51883A5D9500}" destId="{A05BA2AB-F4D6-498B-8996-1673651C4EAD}" srcOrd="0" destOrd="0" parTransId="{2F6FF80A-05BC-47E8-A6FE-160128D7748E}" sibTransId="{AED4AF07-43C3-4F15-8F3A-3C389915DD59}"/>
    <dgm:cxn modelId="{6A86BFE7-1A42-463A-BFBA-FBF8EDCF0867}" type="presParOf" srcId="{F7E191E9-3256-41B7-971D-D0A0D4E301C4}" destId="{904C9E70-D9AE-4A20-85D3-CC9BE2EDDABF}" srcOrd="0" destOrd="0" presId="urn:microsoft.com/office/officeart/2005/8/layout/lProcess2"/>
    <dgm:cxn modelId="{33A58DD2-5492-40CE-A371-418708A014C0}" type="presParOf" srcId="{904C9E70-D9AE-4A20-85D3-CC9BE2EDDABF}" destId="{78AEF8DF-C00D-4505-8803-8E50B6DA4900}" srcOrd="0" destOrd="0" presId="urn:microsoft.com/office/officeart/2005/8/layout/lProcess2"/>
    <dgm:cxn modelId="{DF15C62B-646F-4227-B35B-81A6211C2B93}" type="presParOf" srcId="{904C9E70-D9AE-4A20-85D3-CC9BE2EDDABF}" destId="{778F98AF-B9E8-4CEF-A1A0-C1A3AA736C1B}" srcOrd="1" destOrd="0" presId="urn:microsoft.com/office/officeart/2005/8/layout/lProcess2"/>
    <dgm:cxn modelId="{F08798B1-971C-4D40-A184-8E60A01C0228}" type="presParOf" srcId="{904C9E70-D9AE-4A20-85D3-CC9BE2EDDABF}" destId="{A317622B-FDE6-4840-BDB4-CA390D04F3CA}" srcOrd="2" destOrd="0" presId="urn:microsoft.com/office/officeart/2005/8/layout/lProcess2"/>
    <dgm:cxn modelId="{DDB118E2-48D9-4579-99F0-F719AC69FFCB}" type="presParOf" srcId="{A317622B-FDE6-4840-BDB4-CA390D04F3CA}" destId="{627C079A-9E9B-4A78-B68E-876B91C1FDBB}" srcOrd="0" destOrd="0" presId="urn:microsoft.com/office/officeart/2005/8/layout/lProcess2"/>
    <dgm:cxn modelId="{202241B9-4A32-4EC8-A78D-286783CB4FE1}" type="presParOf" srcId="{627C079A-9E9B-4A78-B68E-876B91C1FDBB}" destId="{65190A5A-9057-475B-BF56-B27F04D8E956}" srcOrd="0" destOrd="0" presId="urn:microsoft.com/office/officeart/2005/8/layout/lProcess2"/>
    <dgm:cxn modelId="{5E06DA8C-CAD2-47DE-9C7E-0B54F294D9BF}" type="presParOf" srcId="{627C079A-9E9B-4A78-B68E-876B91C1FDBB}" destId="{32BDADA4-646B-46B9-8E23-5C8980AC9940}" srcOrd="1" destOrd="0" presId="urn:microsoft.com/office/officeart/2005/8/layout/lProcess2"/>
    <dgm:cxn modelId="{E739025D-2204-470C-B2C1-CDCCE83B9E5E}" type="presParOf" srcId="{627C079A-9E9B-4A78-B68E-876B91C1FDBB}" destId="{F65C6999-1F2C-4368-9475-83CB0AF4B392}" srcOrd="2" destOrd="0" presId="urn:microsoft.com/office/officeart/2005/8/layout/lProcess2"/>
    <dgm:cxn modelId="{7CA0700B-2D49-413F-B42A-075F45FBFBA2}" type="presParOf" srcId="{F7E191E9-3256-41B7-971D-D0A0D4E301C4}" destId="{CBFB9B93-84F6-4978-8F08-F6F787AE8C3D}" srcOrd="1" destOrd="0" presId="urn:microsoft.com/office/officeart/2005/8/layout/lProcess2"/>
    <dgm:cxn modelId="{81BC818A-A75E-4C91-86AD-13FC70440D44}" type="presParOf" srcId="{F7E191E9-3256-41B7-971D-D0A0D4E301C4}" destId="{AA89189E-B812-46A7-AE45-6CC3468C862B}" srcOrd="2" destOrd="0" presId="urn:microsoft.com/office/officeart/2005/8/layout/lProcess2"/>
    <dgm:cxn modelId="{69B42339-B5C5-4E49-8291-1E5A2C2C28F3}" type="presParOf" srcId="{AA89189E-B812-46A7-AE45-6CC3468C862B}" destId="{F598CA04-9481-4A7B-9045-5C2A6FBE4249}" srcOrd="0" destOrd="0" presId="urn:microsoft.com/office/officeart/2005/8/layout/lProcess2"/>
    <dgm:cxn modelId="{C167FACF-2C40-4804-B440-BBD891E37B28}" type="presParOf" srcId="{AA89189E-B812-46A7-AE45-6CC3468C862B}" destId="{4CE38A53-399B-48D0-A1FC-8F7E39EA8D6E}" srcOrd="1" destOrd="0" presId="urn:microsoft.com/office/officeart/2005/8/layout/lProcess2"/>
    <dgm:cxn modelId="{1CD6106D-654F-46C2-BE0C-31C6E4AC27BE}" type="presParOf" srcId="{AA89189E-B812-46A7-AE45-6CC3468C862B}" destId="{16706440-B738-46B2-B0A4-72202691A298}" srcOrd="2" destOrd="0" presId="urn:microsoft.com/office/officeart/2005/8/layout/lProcess2"/>
    <dgm:cxn modelId="{64D31251-5E4F-49EC-9C82-499FC20CA5EB}" type="presParOf" srcId="{16706440-B738-46B2-B0A4-72202691A298}" destId="{665F7A20-2DE6-4A4C-8D05-F3FD91363D20}" srcOrd="0" destOrd="0" presId="urn:microsoft.com/office/officeart/2005/8/layout/lProcess2"/>
    <dgm:cxn modelId="{6C15B9E5-D445-4526-8B32-5E29E54C48F3}" type="presParOf" srcId="{665F7A20-2DE6-4A4C-8D05-F3FD91363D20}" destId="{3B4AE33F-6641-4FEA-AF44-F8CF39D0ACDE}" srcOrd="0" destOrd="0" presId="urn:microsoft.com/office/officeart/2005/8/layout/lProcess2"/>
    <dgm:cxn modelId="{FBF6C199-3D14-4953-A3D2-F91F5A5D1459}" type="presParOf" srcId="{665F7A20-2DE6-4A4C-8D05-F3FD91363D20}" destId="{1D4008AE-FA20-4194-9B52-35922F93704D}" srcOrd="1" destOrd="0" presId="urn:microsoft.com/office/officeart/2005/8/layout/lProcess2"/>
    <dgm:cxn modelId="{753C61A1-8594-4121-8B70-DDB210D27CD2}" type="presParOf" srcId="{665F7A20-2DE6-4A4C-8D05-F3FD91363D20}" destId="{74624D3C-2C30-4126-9B9D-6F61F1A3A05C}" srcOrd="2" destOrd="0" presId="urn:microsoft.com/office/officeart/2005/8/layout/lProcess2"/>
    <dgm:cxn modelId="{DC57ACED-66F0-4B69-B018-F5F3595F1BDB}" type="presParOf" srcId="{F7E191E9-3256-41B7-971D-D0A0D4E301C4}" destId="{94BED5F9-2730-49ED-A612-1535D6C7EC19}" srcOrd="3" destOrd="0" presId="urn:microsoft.com/office/officeart/2005/8/layout/lProcess2"/>
    <dgm:cxn modelId="{1A1E088E-47E6-4ED3-8190-DE01E75EB3A5}" type="presParOf" srcId="{F7E191E9-3256-41B7-971D-D0A0D4E301C4}" destId="{BDE30369-A321-4E8E-AF74-B68881ECAEC0}" srcOrd="4" destOrd="0" presId="urn:microsoft.com/office/officeart/2005/8/layout/lProcess2"/>
    <dgm:cxn modelId="{667F429D-41EC-4AC8-AA6B-FC760B421ED0}" type="presParOf" srcId="{BDE30369-A321-4E8E-AF74-B68881ECAEC0}" destId="{0482E3F8-5351-4ECA-8162-3E0A8AD805B0}" srcOrd="0" destOrd="0" presId="urn:microsoft.com/office/officeart/2005/8/layout/lProcess2"/>
    <dgm:cxn modelId="{C23E1BE3-49A8-44DC-9CB6-6A3EE468DFEF}" type="presParOf" srcId="{BDE30369-A321-4E8E-AF74-B68881ECAEC0}" destId="{751D780F-04B9-4DDE-BE87-B99884A96A86}" srcOrd="1" destOrd="0" presId="urn:microsoft.com/office/officeart/2005/8/layout/lProcess2"/>
    <dgm:cxn modelId="{749C0C2D-EB5B-4C8C-A6A9-D79820CA2F88}" type="presParOf" srcId="{BDE30369-A321-4E8E-AF74-B68881ECAEC0}" destId="{18B2AB53-21D9-4E9E-BE80-F04D513AF64F}" srcOrd="2" destOrd="0" presId="urn:microsoft.com/office/officeart/2005/8/layout/lProcess2"/>
    <dgm:cxn modelId="{AF4695F9-D79D-4340-9723-81366E2A4547}" type="presParOf" srcId="{18B2AB53-21D9-4E9E-BE80-F04D513AF64F}" destId="{2BF050F6-C5C6-448D-8A79-946A263035C6}" srcOrd="0" destOrd="0" presId="urn:microsoft.com/office/officeart/2005/8/layout/lProcess2"/>
    <dgm:cxn modelId="{53F88D07-DCCB-4DD8-9928-BA7FE5F16C27}" type="presParOf" srcId="{2BF050F6-C5C6-448D-8A79-946A263035C6}" destId="{0402682E-D48C-4E66-A31E-DBA0FD334732}" srcOrd="0" destOrd="0" presId="urn:microsoft.com/office/officeart/2005/8/layout/lProcess2"/>
    <dgm:cxn modelId="{4D86C080-8A32-49F9-902B-57DA15E2AAF6}" type="presParOf" srcId="{2BF050F6-C5C6-448D-8A79-946A263035C6}" destId="{A80EBBBC-9550-48D7-BF2D-47EBDD380BA9}" srcOrd="1" destOrd="0" presId="urn:microsoft.com/office/officeart/2005/8/layout/lProcess2"/>
    <dgm:cxn modelId="{D558BF07-DB8B-4458-8607-D91D46F6DB59}" type="presParOf" srcId="{2BF050F6-C5C6-448D-8A79-946A263035C6}" destId="{61D96283-75E3-48CF-80BF-A649DA1655B6}" srcOrd="2" destOrd="0" presId="urn:microsoft.com/office/officeart/2005/8/layout/lProcess2"/>
    <dgm:cxn modelId="{2E571069-561C-446C-8AC6-EB7DC4D6C77D}" type="presParOf" srcId="{F7E191E9-3256-41B7-971D-D0A0D4E301C4}" destId="{CC724277-D415-4C7C-92F0-22C77F532A54}" srcOrd="5" destOrd="0" presId="urn:microsoft.com/office/officeart/2005/8/layout/lProcess2"/>
    <dgm:cxn modelId="{957C648B-DA45-4371-98E4-F399A47259E2}" type="presParOf" srcId="{F7E191E9-3256-41B7-971D-D0A0D4E301C4}" destId="{E3ECC137-C158-42AD-90AE-23D62193FC80}" srcOrd="6" destOrd="0" presId="urn:microsoft.com/office/officeart/2005/8/layout/lProcess2"/>
    <dgm:cxn modelId="{C4DE85C4-C5B8-423F-9E80-032781BCF995}" type="presParOf" srcId="{E3ECC137-C158-42AD-90AE-23D62193FC80}" destId="{1455D608-F33C-405F-BC6E-243159BA3B0D}" srcOrd="0" destOrd="0" presId="urn:microsoft.com/office/officeart/2005/8/layout/lProcess2"/>
    <dgm:cxn modelId="{A611B4CC-782B-4D11-9B84-7E67864B114C}" type="presParOf" srcId="{E3ECC137-C158-42AD-90AE-23D62193FC80}" destId="{D0467581-47FD-4933-A262-AB47D0688874}" srcOrd="1" destOrd="0" presId="urn:microsoft.com/office/officeart/2005/8/layout/lProcess2"/>
    <dgm:cxn modelId="{E9D825BF-C6F9-4D19-A91F-2541B4837F6B}" type="presParOf" srcId="{E3ECC137-C158-42AD-90AE-23D62193FC80}" destId="{5DFB0BF8-1C82-4475-8AD1-5DF66C037509}" srcOrd="2" destOrd="0" presId="urn:microsoft.com/office/officeart/2005/8/layout/lProcess2"/>
    <dgm:cxn modelId="{FC50B4A4-029C-4C79-820C-D64C72C21C3F}" type="presParOf" srcId="{5DFB0BF8-1C82-4475-8AD1-5DF66C037509}" destId="{4E55D11A-463A-44A4-BF13-20A35D9482B1}" srcOrd="0" destOrd="0" presId="urn:microsoft.com/office/officeart/2005/8/layout/lProcess2"/>
    <dgm:cxn modelId="{A5A4A363-38A2-48D4-A753-0E3455DFE2C5}" type="presParOf" srcId="{4E55D11A-463A-44A4-BF13-20A35D9482B1}" destId="{905952D3-C1AB-474D-904B-E396F3CDB155}" srcOrd="0" destOrd="0" presId="urn:microsoft.com/office/officeart/2005/8/layout/lProcess2"/>
    <dgm:cxn modelId="{AAA4AE9F-A55C-4B68-B0BB-61BB8CC5BC7A}" type="presParOf" srcId="{4E55D11A-463A-44A4-BF13-20A35D9482B1}" destId="{F3B049DF-FDC8-4DB3-8853-820EB4424006}" srcOrd="1" destOrd="0" presId="urn:microsoft.com/office/officeart/2005/8/layout/lProcess2"/>
    <dgm:cxn modelId="{AEF4D7FC-1C4A-40D4-BFB6-051FB2A03850}" type="presParOf" srcId="{4E55D11A-463A-44A4-BF13-20A35D9482B1}" destId="{000FF489-47C1-4AE7-99B7-F3EDAB6EAD45}"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6838B42-63E3-4A08-B928-0B3DEC59B8E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GT"/>
        </a:p>
      </dgm:t>
    </dgm:pt>
    <dgm:pt modelId="{8038D65E-203F-4020-AC58-63161EAC57BA}">
      <dgm:prSet custT="1"/>
      <dgm:spPr/>
      <dgm:t>
        <a:bodyPr/>
        <a:lstStyle/>
        <a:p>
          <a:pPr rtl="0"/>
          <a:r>
            <a:rPr lang="es-GT" sz="1800" b="1" dirty="0" smtClean="0"/>
            <a:t>Propuestas desde 7 administraciones aduaneras </a:t>
          </a:r>
          <a:endParaRPr lang="es-GT" sz="1800" b="1" dirty="0"/>
        </a:p>
      </dgm:t>
    </dgm:pt>
    <dgm:pt modelId="{A6D772AE-B0C2-4FD7-A257-5BC74883C22E}" type="parTrans" cxnId="{7839D3B5-6B81-41A9-B831-29CD54061EBE}">
      <dgm:prSet/>
      <dgm:spPr/>
      <dgm:t>
        <a:bodyPr/>
        <a:lstStyle/>
        <a:p>
          <a:endParaRPr lang="es-GT" sz="2000"/>
        </a:p>
      </dgm:t>
    </dgm:pt>
    <dgm:pt modelId="{EA20912B-F020-43D4-A695-2A3EB8D3F3B5}" type="sibTrans" cxnId="{7839D3B5-6B81-41A9-B831-29CD54061EBE}">
      <dgm:prSet/>
      <dgm:spPr/>
      <dgm:t>
        <a:bodyPr/>
        <a:lstStyle/>
        <a:p>
          <a:endParaRPr lang="es-GT" sz="2000"/>
        </a:p>
      </dgm:t>
    </dgm:pt>
    <dgm:pt modelId="{FB899353-068C-439A-B964-A9C611A71469}">
      <dgm:prSet custT="1"/>
      <dgm:spPr/>
      <dgm:t>
        <a:bodyPr/>
        <a:lstStyle/>
        <a:p>
          <a:pPr rtl="0"/>
          <a:r>
            <a:rPr lang="es-GT" sz="1800" b="1" dirty="0" smtClean="0"/>
            <a:t>845 Votos recibidos a través de Facebook (al 22-04-2012)</a:t>
          </a:r>
          <a:endParaRPr lang="es-GT" sz="1800" b="1" dirty="0"/>
        </a:p>
      </dgm:t>
    </dgm:pt>
    <dgm:pt modelId="{E1D765B0-6C6A-4D68-9EAE-C9938DC0E19E}" type="parTrans" cxnId="{B2EB3B0D-ABB5-498D-B6B2-F450E50D293A}">
      <dgm:prSet/>
      <dgm:spPr/>
      <dgm:t>
        <a:bodyPr/>
        <a:lstStyle/>
        <a:p>
          <a:endParaRPr lang="es-GT" sz="2000"/>
        </a:p>
      </dgm:t>
    </dgm:pt>
    <dgm:pt modelId="{C7C84827-CD91-4C69-82AB-50E6C7F75DFD}" type="sibTrans" cxnId="{B2EB3B0D-ABB5-498D-B6B2-F450E50D293A}">
      <dgm:prSet/>
      <dgm:spPr/>
      <dgm:t>
        <a:bodyPr/>
        <a:lstStyle/>
        <a:p>
          <a:endParaRPr lang="es-GT" sz="2000"/>
        </a:p>
      </dgm:t>
    </dgm:pt>
    <dgm:pt modelId="{C0161512-5856-4C37-9855-586FEDBCA6EA}">
      <dgm:prSet custT="1"/>
      <dgm:spPr/>
      <dgm:t>
        <a:bodyPr/>
        <a:lstStyle/>
        <a:p>
          <a:pPr rtl="0"/>
          <a:r>
            <a:rPr lang="es-GT" sz="1400" dirty="0" smtClean="0"/>
            <a:t>3 de Argentina, 6 de Costa Rica, 1 de Ecuador, 12 de Estados Unidos, 10 de Guatemala, 1 de México y 5 de Paraguay.</a:t>
          </a:r>
          <a:endParaRPr lang="es-GT" sz="1400" dirty="0"/>
        </a:p>
      </dgm:t>
    </dgm:pt>
    <dgm:pt modelId="{8D8FFC70-D7C7-45E8-8C6F-1B5142EF65F7}" type="sibTrans" cxnId="{1EC52DE7-3903-4363-B14A-D66F22E56423}">
      <dgm:prSet/>
      <dgm:spPr/>
      <dgm:t>
        <a:bodyPr/>
        <a:lstStyle/>
        <a:p>
          <a:endParaRPr lang="es-GT" sz="2000"/>
        </a:p>
      </dgm:t>
    </dgm:pt>
    <dgm:pt modelId="{D2BC63AB-AA6B-48C9-B76C-58B9902FA535}" type="parTrans" cxnId="{1EC52DE7-3903-4363-B14A-D66F22E56423}">
      <dgm:prSet/>
      <dgm:spPr/>
      <dgm:t>
        <a:bodyPr/>
        <a:lstStyle/>
        <a:p>
          <a:endParaRPr lang="es-GT" sz="2000"/>
        </a:p>
      </dgm:t>
    </dgm:pt>
    <dgm:pt modelId="{6797D573-3F42-4BEA-87F0-D00138960E7B}">
      <dgm:prSet custT="1"/>
      <dgm:spPr/>
      <dgm:t>
        <a:bodyPr/>
        <a:lstStyle/>
        <a:p>
          <a:pPr rtl="0"/>
          <a:r>
            <a:rPr lang="es-GT" sz="2000" b="1" dirty="0" smtClean="0"/>
            <a:t>39 propuestas de nuevo logo</a:t>
          </a:r>
          <a:endParaRPr lang="es-GT" sz="2000" b="1" dirty="0"/>
        </a:p>
      </dgm:t>
    </dgm:pt>
    <dgm:pt modelId="{FC80A874-0C87-48D3-B77E-A287E842912C}" type="sibTrans" cxnId="{6534DF72-F381-4D41-B60D-FC366C152538}">
      <dgm:prSet/>
      <dgm:spPr/>
      <dgm:t>
        <a:bodyPr/>
        <a:lstStyle/>
        <a:p>
          <a:endParaRPr lang="es-GT" sz="2000"/>
        </a:p>
      </dgm:t>
    </dgm:pt>
    <dgm:pt modelId="{1BFF0116-F966-48E1-AF73-E073A9A11E72}" type="parTrans" cxnId="{6534DF72-F381-4D41-B60D-FC366C152538}">
      <dgm:prSet/>
      <dgm:spPr/>
      <dgm:t>
        <a:bodyPr/>
        <a:lstStyle/>
        <a:p>
          <a:endParaRPr lang="es-GT" sz="2000"/>
        </a:p>
      </dgm:t>
    </dgm:pt>
    <dgm:pt modelId="{353113A3-6589-43C4-B3B9-25FEEE6CB96D}">
      <dgm:prSet custT="1"/>
      <dgm:spPr/>
      <dgm:t>
        <a:bodyPr/>
        <a:lstStyle/>
        <a:p>
          <a:pPr rtl="0"/>
          <a:r>
            <a:rPr lang="es-GT" sz="1400" dirty="0" smtClean="0"/>
            <a:t>Argentina, Costa Rica, Ecuador, Estados Unidos, Guatemala, México, Paraguay.</a:t>
          </a:r>
          <a:endParaRPr lang="es-GT" sz="1400" dirty="0"/>
        </a:p>
      </dgm:t>
    </dgm:pt>
    <dgm:pt modelId="{81E979E9-BB59-498F-863D-BEA64A915122}" type="sibTrans" cxnId="{79BFE24F-E004-43FE-A98D-191A6817F8C1}">
      <dgm:prSet/>
      <dgm:spPr/>
      <dgm:t>
        <a:bodyPr/>
        <a:lstStyle/>
        <a:p>
          <a:endParaRPr lang="es-GT" sz="2000"/>
        </a:p>
      </dgm:t>
    </dgm:pt>
    <dgm:pt modelId="{ED0D39F4-EFFE-432D-8541-C558BD00D71F}" type="parTrans" cxnId="{79BFE24F-E004-43FE-A98D-191A6817F8C1}">
      <dgm:prSet/>
      <dgm:spPr/>
      <dgm:t>
        <a:bodyPr/>
        <a:lstStyle/>
        <a:p>
          <a:endParaRPr lang="es-GT" sz="2000"/>
        </a:p>
      </dgm:t>
    </dgm:pt>
    <dgm:pt modelId="{18FE148C-6C1E-4FD9-B9F1-D53CB0FD3524}">
      <dgm:prSet custT="1"/>
      <dgm:spPr/>
      <dgm:t>
        <a:bodyPr/>
        <a:lstStyle/>
        <a:p>
          <a:pPr rtl="0"/>
          <a:r>
            <a:rPr lang="es-GT" sz="1800" b="1" dirty="0" smtClean="0"/>
            <a:t>Entrega de reconocimiento de la vicepresidencia OMA y premio al ganador.</a:t>
          </a:r>
          <a:endParaRPr lang="es-GT" sz="1800" b="1" dirty="0"/>
        </a:p>
      </dgm:t>
    </dgm:pt>
    <dgm:pt modelId="{FBAFEF73-1DD1-4ABF-8AE9-03CE1C9E119F}" type="parTrans" cxnId="{ABC97140-7C4A-467F-B92D-7553FB7C7E1E}">
      <dgm:prSet/>
      <dgm:spPr/>
      <dgm:t>
        <a:bodyPr/>
        <a:lstStyle/>
        <a:p>
          <a:endParaRPr lang="en-US" sz="2000"/>
        </a:p>
      </dgm:t>
    </dgm:pt>
    <dgm:pt modelId="{DCC6E75C-7D48-4A17-9F3C-64D96A93FB68}" type="sibTrans" cxnId="{ABC97140-7C4A-467F-B92D-7553FB7C7E1E}">
      <dgm:prSet/>
      <dgm:spPr/>
      <dgm:t>
        <a:bodyPr/>
        <a:lstStyle/>
        <a:p>
          <a:endParaRPr lang="en-US" sz="2000"/>
        </a:p>
      </dgm:t>
    </dgm:pt>
    <dgm:pt modelId="{6DDA119C-28B7-4211-8BE1-7CDA95BA4E37}" type="pres">
      <dgm:prSet presAssocID="{A6838B42-63E3-4A08-B928-0B3DEC59B8EF}" presName="linear" presStyleCnt="0">
        <dgm:presLayoutVars>
          <dgm:dir/>
          <dgm:animLvl val="lvl"/>
          <dgm:resizeHandles val="exact"/>
        </dgm:presLayoutVars>
      </dgm:prSet>
      <dgm:spPr/>
      <dgm:t>
        <a:bodyPr/>
        <a:lstStyle/>
        <a:p>
          <a:endParaRPr lang="en-US"/>
        </a:p>
      </dgm:t>
    </dgm:pt>
    <dgm:pt modelId="{E0A6F529-B7BE-4135-B033-DC1DEA8AE3AD}" type="pres">
      <dgm:prSet presAssocID="{8038D65E-203F-4020-AC58-63161EAC57BA}" presName="parentLin" presStyleCnt="0"/>
      <dgm:spPr/>
    </dgm:pt>
    <dgm:pt modelId="{E758666F-58A2-406D-B46B-FECA050ABC1E}" type="pres">
      <dgm:prSet presAssocID="{8038D65E-203F-4020-AC58-63161EAC57BA}" presName="parentLeftMargin" presStyleLbl="node1" presStyleIdx="0" presStyleCnt="4"/>
      <dgm:spPr/>
      <dgm:t>
        <a:bodyPr/>
        <a:lstStyle/>
        <a:p>
          <a:endParaRPr lang="en-US"/>
        </a:p>
      </dgm:t>
    </dgm:pt>
    <dgm:pt modelId="{C39EA02E-07E6-4DB3-82D2-7F4673C511B6}" type="pres">
      <dgm:prSet presAssocID="{8038D65E-203F-4020-AC58-63161EAC57BA}" presName="parentText" presStyleLbl="node1" presStyleIdx="0" presStyleCnt="4">
        <dgm:presLayoutVars>
          <dgm:chMax val="0"/>
          <dgm:bulletEnabled val="1"/>
        </dgm:presLayoutVars>
      </dgm:prSet>
      <dgm:spPr/>
      <dgm:t>
        <a:bodyPr/>
        <a:lstStyle/>
        <a:p>
          <a:endParaRPr lang="en-US"/>
        </a:p>
      </dgm:t>
    </dgm:pt>
    <dgm:pt modelId="{9ED0564C-E5F3-4BC2-9F20-0CFC719F9C8F}" type="pres">
      <dgm:prSet presAssocID="{8038D65E-203F-4020-AC58-63161EAC57BA}" presName="negativeSpace" presStyleCnt="0"/>
      <dgm:spPr/>
    </dgm:pt>
    <dgm:pt modelId="{119C2D08-658C-44F1-88A2-F07F57498975}" type="pres">
      <dgm:prSet presAssocID="{8038D65E-203F-4020-AC58-63161EAC57BA}" presName="childText" presStyleLbl="conFgAcc1" presStyleIdx="0" presStyleCnt="4">
        <dgm:presLayoutVars>
          <dgm:bulletEnabled val="1"/>
        </dgm:presLayoutVars>
      </dgm:prSet>
      <dgm:spPr/>
      <dgm:t>
        <a:bodyPr/>
        <a:lstStyle/>
        <a:p>
          <a:endParaRPr lang="es-GT"/>
        </a:p>
      </dgm:t>
    </dgm:pt>
    <dgm:pt modelId="{55D363FF-A1B4-4A4E-B23E-93E0EB01D265}" type="pres">
      <dgm:prSet presAssocID="{EA20912B-F020-43D4-A695-2A3EB8D3F3B5}" presName="spaceBetweenRectangles" presStyleCnt="0"/>
      <dgm:spPr/>
    </dgm:pt>
    <dgm:pt modelId="{983B4ADC-A7C8-480B-9C57-2D49B6299784}" type="pres">
      <dgm:prSet presAssocID="{6797D573-3F42-4BEA-87F0-D00138960E7B}" presName="parentLin" presStyleCnt="0"/>
      <dgm:spPr/>
    </dgm:pt>
    <dgm:pt modelId="{F852C585-DE1F-4AA5-84EE-6C71A68AD3A1}" type="pres">
      <dgm:prSet presAssocID="{6797D573-3F42-4BEA-87F0-D00138960E7B}" presName="parentLeftMargin" presStyleLbl="node1" presStyleIdx="0" presStyleCnt="4"/>
      <dgm:spPr/>
      <dgm:t>
        <a:bodyPr/>
        <a:lstStyle/>
        <a:p>
          <a:endParaRPr lang="en-US"/>
        </a:p>
      </dgm:t>
    </dgm:pt>
    <dgm:pt modelId="{1D5135AB-31A5-4AD7-968E-24BBE0622FC9}" type="pres">
      <dgm:prSet presAssocID="{6797D573-3F42-4BEA-87F0-D00138960E7B}" presName="parentText" presStyleLbl="node1" presStyleIdx="1" presStyleCnt="4">
        <dgm:presLayoutVars>
          <dgm:chMax val="0"/>
          <dgm:bulletEnabled val="1"/>
        </dgm:presLayoutVars>
      </dgm:prSet>
      <dgm:spPr/>
      <dgm:t>
        <a:bodyPr/>
        <a:lstStyle/>
        <a:p>
          <a:endParaRPr lang="es-GT"/>
        </a:p>
      </dgm:t>
    </dgm:pt>
    <dgm:pt modelId="{71DAA96E-F11E-4056-A6BA-D47D127E9885}" type="pres">
      <dgm:prSet presAssocID="{6797D573-3F42-4BEA-87F0-D00138960E7B}" presName="negativeSpace" presStyleCnt="0"/>
      <dgm:spPr/>
    </dgm:pt>
    <dgm:pt modelId="{C4AF535C-D624-47C8-87E2-854FEDBE3033}" type="pres">
      <dgm:prSet presAssocID="{6797D573-3F42-4BEA-87F0-D00138960E7B}" presName="childText" presStyleLbl="conFgAcc1" presStyleIdx="1" presStyleCnt="4">
        <dgm:presLayoutVars>
          <dgm:bulletEnabled val="1"/>
        </dgm:presLayoutVars>
      </dgm:prSet>
      <dgm:spPr/>
      <dgm:t>
        <a:bodyPr/>
        <a:lstStyle/>
        <a:p>
          <a:endParaRPr lang="es-GT"/>
        </a:p>
      </dgm:t>
    </dgm:pt>
    <dgm:pt modelId="{CDFED9B2-0267-4DDA-AA5F-3FAD4D054393}" type="pres">
      <dgm:prSet presAssocID="{FC80A874-0C87-48D3-B77E-A287E842912C}" presName="spaceBetweenRectangles" presStyleCnt="0"/>
      <dgm:spPr/>
    </dgm:pt>
    <dgm:pt modelId="{74C9282B-0F55-4648-A704-044EE93A6794}" type="pres">
      <dgm:prSet presAssocID="{FB899353-068C-439A-B964-A9C611A71469}" presName="parentLin" presStyleCnt="0"/>
      <dgm:spPr/>
    </dgm:pt>
    <dgm:pt modelId="{B452F4BD-BB44-48FB-8527-3D74F9B954FD}" type="pres">
      <dgm:prSet presAssocID="{FB899353-068C-439A-B964-A9C611A71469}" presName="parentLeftMargin" presStyleLbl="node1" presStyleIdx="1" presStyleCnt="4"/>
      <dgm:spPr/>
      <dgm:t>
        <a:bodyPr/>
        <a:lstStyle/>
        <a:p>
          <a:endParaRPr lang="en-US"/>
        </a:p>
      </dgm:t>
    </dgm:pt>
    <dgm:pt modelId="{1781AE22-FC0F-416A-B915-8FE6E8D10659}" type="pres">
      <dgm:prSet presAssocID="{FB899353-068C-439A-B964-A9C611A71469}" presName="parentText" presStyleLbl="node1" presStyleIdx="2" presStyleCnt="4">
        <dgm:presLayoutVars>
          <dgm:chMax val="0"/>
          <dgm:bulletEnabled val="1"/>
        </dgm:presLayoutVars>
      </dgm:prSet>
      <dgm:spPr/>
      <dgm:t>
        <a:bodyPr/>
        <a:lstStyle/>
        <a:p>
          <a:endParaRPr lang="es-GT"/>
        </a:p>
      </dgm:t>
    </dgm:pt>
    <dgm:pt modelId="{198CDE03-7539-496F-AE78-282AC9D625C5}" type="pres">
      <dgm:prSet presAssocID="{FB899353-068C-439A-B964-A9C611A71469}" presName="negativeSpace" presStyleCnt="0"/>
      <dgm:spPr/>
    </dgm:pt>
    <dgm:pt modelId="{125958DB-CD9F-4141-ABF6-2E53B5829719}" type="pres">
      <dgm:prSet presAssocID="{FB899353-068C-439A-B964-A9C611A71469}" presName="childText" presStyleLbl="conFgAcc1" presStyleIdx="2" presStyleCnt="4">
        <dgm:presLayoutVars>
          <dgm:bulletEnabled val="1"/>
        </dgm:presLayoutVars>
      </dgm:prSet>
      <dgm:spPr/>
    </dgm:pt>
    <dgm:pt modelId="{CF8E220F-C48D-4453-95D8-BA1B5BE6B602}" type="pres">
      <dgm:prSet presAssocID="{C7C84827-CD91-4C69-82AB-50E6C7F75DFD}" presName="spaceBetweenRectangles" presStyleCnt="0"/>
      <dgm:spPr/>
    </dgm:pt>
    <dgm:pt modelId="{0B4B3914-239A-4EC7-BAE3-50BC6667DB91}" type="pres">
      <dgm:prSet presAssocID="{18FE148C-6C1E-4FD9-B9F1-D53CB0FD3524}" presName="parentLin" presStyleCnt="0"/>
      <dgm:spPr/>
    </dgm:pt>
    <dgm:pt modelId="{42ECA7A8-8685-4792-BA7C-B9FB506CBA8A}" type="pres">
      <dgm:prSet presAssocID="{18FE148C-6C1E-4FD9-B9F1-D53CB0FD3524}" presName="parentLeftMargin" presStyleLbl="node1" presStyleIdx="2" presStyleCnt="4"/>
      <dgm:spPr/>
      <dgm:t>
        <a:bodyPr/>
        <a:lstStyle/>
        <a:p>
          <a:endParaRPr lang="en-US"/>
        </a:p>
      </dgm:t>
    </dgm:pt>
    <dgm:pt modelId="{8B4C5D60-A908-4B9A-88CF-70886C142D7A}" type="pres">
      <dgm:prSet presAssocID="{18FE148C-6C1E-4FD9-B9F1-D53CB0FD3524}" presName="parentText" presStyleLbl="node1" presStyleIdx="3" presStyleCnt="4">
        <dgm:presLayoutVars>
          <dgm:chMax val="0"/>
          <dgm:bulletEnabled val="1"/>
        </dgm:presLayoutVars>
      </dgm:prSet>
      <dgm:spPr/>
      <dgm:t>
        <a:bodyPr/>
        <a:lstStyle/>
        <a:p>
          <a:endParaRPr lang="en-US"/>
        </a:p>
      </dgm:t>
    </dgm:pt>
    <dgm:pt modelId="{464B05F5-EF9D-4EB8-AE9F-D6AE1C6145C2}" type="pres">
      <dgm:prSet presAssocID="{18FE148C-6C1E-4FD9-B9F1-D53CB0FD3524}" presName="negativeSpace" presStyleCnt="0"/>
      <dgm:spPr/>
    </dgm:pt>
    <dgm:pt modelId="{79364C71-0D36-4F0D-A1EF-C30DA9A30859}" type="pres">
      <dgm:prSet presAssocID="{18FE148C-6C1E-4FD9-B9F1-D53CB0FD3524}" presName="childText" presStyleLbl="conFgAcc1" presStyleIdx="3" presStyleCnt="4">
        <dgm:presLayoutVars>
          <dgm:bulletEnabled val="1"/>
        </dgm:presLayoutVars>
      </dgm:prSet>
      <dgm:spPr/>
    </dgm:pt>
  </dgm:ptLst>
  <dgm:cxnLst>
    <dgm:cxn modelId="{08B16F80-9207-4662-8D5F-90FEC377845C}" type="presOf" srcId="{A6838B42-63E3-4A08-B928-0B3DEC59B8EF}" destId="{6DDA119C-28B7-4211-8BE1-7CDA95BA4E37}" srcOrd="0" destOrd="0" presId="urn:microsoft.com/office/officeart/2005/8/layout/list1"/>
    <dgm:cxn modelId="{DD1D63AE-73C0-4E3D-B56D-F7675063203B}" type="presOf" srcId="{FB899353-068C-439A-B964-A9C611A71469}" destId="{1781AE22-FC0F-416A-B915-8FE6E8D10659}" srcOrd="1" destOrd="0" presId="urn:microsoft.com/office/officeart/2005/8/layout/list1"/>
    <dgm:cxn modelId="{98543560-7E17-4ADA-B659-C1B42EABA291}" type="presOf" srcId="{8038D65E-203F-4020-AC58-63161EAC57BA}" destId="{E758666F-58A2-406D-B46B-FECA050ABC1E}" srcOrd="0" destOrd="0" presId="urn:microsoft.com/office/officeart/2005/8/layout/list1"/>
    <dgm:cxn modelId="{1DD305B5-B803-4749-8BE3-2845FE24C51F}" type="presOf" srcId="{8038D65E-203F-4020-AC58-63161EAC57BA}" destId="{C39EA02E-07E6-4DB3-82D2-7F4673C511B6}" srcOrd="1" destOrd="0" presId="urn:microsoft.com/office/officeart/2005/8/layout/list1"/>
    <dgm:cxn modelId="{B2EB3B0D-ABB5-498D-B6B2-F450E50D293A}" srcId="{A6838B42-63E3-4A08-B928-0B3DEC59B8EF}" destId="{FB899353-068C-439A-B964-A9C611A71469}" srcOrd="2" destOrd="0" parTransId="{E1D765B0-6C6A-4D68-9EAE-C9938DC0E19E}" sibTransId="{C7C84827-CD91-4C69-82AB-50E6C7F75DFD}"/>
    <dgm:cxn modelId="{1EC52DE7-3903-4363-B14A-D66F22E56423}" srcId="{6797D573-3F42-4BEA-87F0-D00138960E7B}" destId="{C0161512-5856-4C37-9855-586FEDBCA6EA}" srcOrd="0" destOrd="0" parTransId="{D2BC63AB-AA6B-48C9-B76C-58B9902FA535}" sibTransId="{8D8FFC70-D7C7-45E8-8C6F-1B5142EF65F7}"/>
    <dgm:cxn modelId="{6534DF72-F381-4D41-B60D-FC366C152538}" srcId="{A6838B42-63E3-4A08-B928-0B3DEC59B8EF}" destId="{6797D573-3F42-4BEA-87F0-D00138960E7B}" srcOrd="1" destOrd="0" parTransId="{1BFF0116-F966-48E1-AF73-E073A9A11E72}" sibTransId="{FC80A874-0C87-48D3-B77E-A287E842912C}"/>
    <dgm:cxn modelId="{95670064-8DFC-45AC-BD2C-2D0F22634C4A}" type="presOf" srcId="{18FE148C-6C1E-4FD9-B9F1-D53CB0FD3524}" destId="{42ECA7A8-8685-4792-BA7C-B9FB506CBA8A}" srcOrd="0" destOrd="0" presId="urn:microsoft.com/office/officeart/2005/8/layout/list1"/>
    <dgm:cxn modelId="{ABC97140-7C4A-467F-B92D-7553FB7C7E1E}" srcId="{A6838B42-63E3-4A08-B928-0B3DEC59B8EF}" destId="{18FE148C-6C1E-4FD9-B9F1-D53CB0FD3524}" srcOrd="3" destOrd="0" parTransId="{FBAFEF73-1DD1-4ABF-8AE9-03CE1C9E119F}" sibTransId="{DCC6E75C-7D48-4A17-9F3C-64D96A93FB68}"/>
    <dgm:cxn modelId="{F1324BDD-6429-4909-AABB-BFFFB9BB856E}" type="presOf" srcId="{6797D573-3F42-4BEA-87F0-D00138960E7B}" destId="{1D5135AB-31A5-4AD7-968E-24BBE0622FC9}" srcOrd="1" destOrd="0" presId="urn:microsoft.com/office/officeart/2005/8/layout/list1"/>
    <dgm:cxn modelId="{D9C9E095-0388-4B30-9F69-C502F24555CF}" type="presOf" srcId="{C0161512-5856-4C37-9855-586FEDBCA6EA}" destId="{C4AF535C-D624-47C8-87E2-854FEDBE3033}" srcOrd="0" destOrd="0" presId="urn:microsoft.com/office/officeart/2005/8/layout/list1"/>
    <dgm:cxn modelId="{978165B6-1E92-47D5-8D90-B9263F98FDF9}" type="presOf" srcId="{6797D573-3F42-4BEA-87F0-D00138960E7B}" destId="{F852C585-DE1F-4AA5-84EE-6C71A68AD3A1}" srcOrd="0" destOrd="0" presId="urn:microsoft.com/office/officeart/2005/8/layout/list1"/>
    <dgm:cxn modelId="{9FBF96C7-D653-4335-8676-6A18501EDAAA}" type="presOf" srcId="{353113A3-6589-43C4-B3B9-25FEEE6CB96D}" destId="{119C2D08-658C-44F1-88A2-F07F57498975}" srcOrd="0" destOrd="0" presId="urn:microsoft.com/office/officeart/2005/8/layout/list1"/>
    <dgm:cxn modelId="{E41E9BEC-9633-4E63-A75F-217600796994}" type="presOf" srcId="{18FE148C-6C1E-4FD9-B9F1-D53CB0FD3524}" destId="{8B4C5D60-A908-4B9A-88CF-70886C142D7A}" srcOrd="1" destOrd="0" presId="urn:microsoft.com/office/officeart/2005/8/layout/list1"/>
    <dgm:cxn modelId="{7839D3B5-6B81-41A9-B831-29CD54061EBE}" srcId="{A6838B42-63E3-4A08-B928-0B3DEC59B8EF}" destId="{8038D65E-203F-4020-AC58-63161EAC57BA}" srcOrd="0" destOrd="0" parTransId="{A6D772AE-B0C2-4FD7-A257-5BC74883C22E}" sibTransId="{EA20912B-F020-43D4-A695-2A3EB8D3F3B5}"/>
    <dgm:cxn modelId="{40897F3E-16A6-49DB-8B01-CB11B2CB470D}" type="presOf" srcId="{FB899353-068C-439A-B964-A9C611A71469}" destId="{B452F4BD-BB44-48FB-8527-3D74F9B954FD}" srcOrd="0" destOrd="0" presId="urn:microsoft.com/office/officeart/2005/8/layout/list1"/>
    <dgm:cxn modelId="{79BFE24F-E004-43FE-A98D-191A6817F8C1}" srcId="{8038D65E-203F-4020-AC58-63161EAC57BA}" destId="{353113A3-6589-43C4-B3B9-25FEEE6CB96D}" srcOrd="0" destOrd="0" parTransId="{ED0D39F4-EFFE-432D-8541-C558BD00D71F}" sibTransId="{81E979E9-BB59-498F-863D-BEA64A915122}"/>
    <dgm:cxn modelId="{EA366171-A008-4FAB-8297-5204F980C60E}" type="presParOf" srcId="{6DDA119C-28B7-4211-8BE1-7CDA95BA4E37}" destId="{E0A6F529-B7BE-4135-B033-DC1DEA8AE3AD}" srcOrd="0" destOrd="0" presId="urn:microsoft.com/office/officeart/2005/8/layout/list1"/>
    <dgm:cxn modelId="{1734F4DA-8145-43A8-8483-16C232DE6C4E}" type="presParOf" srcId="{E0A6F529-B7BE-4135-B033-DC1DEA8AE3AD}" destId="{E758666F-58A2-406D-B46B-FECA050ABC1E}" srcOrd="0" destOrd="0" presId="urn:microsoft.com/office/officeart/2005/8/layout/list1"/>
    <dgm:cxn modelId="{D41696E0-C4DA-4FA3-82C5-20C63D24BA2F}" type="presParOf" srcId="{E0A6F529-B7BE-4135-B033-DC1DEA8AE3AD}" destId="{C39EA02E-07E6-4DB3-82D2-7F4673C511B6}" srcOrd="1" destOrd="0" presId="urn:microsoft.com/office/officeart/2005/8/layout/list1"/>
    <dgm:cxn modelId="{B1A8C9B8-ADEC-4CD2-820A-0942A091A3CD}" type="presParOf" srcId="{6DDA119C-28B7-4211-8BE1-7CDA95BA4E37}" destId="{9ED0564C-E5F3-4BC2-9F20-0CFC719F9C8F}" srcOrd="1" destOrd="0" presId="urn:microsoft.com/office/officeart/2005/8/layout/list1"/>
    <dgm:cxn modelId="{1ED3E842-B0FC-40C4-B458-794CAE176C99}" type="presParOf" srcId="{6DDA119C-28B7-4211-8BE1-7CDA95BA4E37}" destId="{119C2D08-658C-44F1-88A2-F07F57498975}" srcOrd="2" destOrd="0" presId="urn:microsoft.com/office/officeart/2005/8/layout/list1"/>
    <dgm:cxn modelId="{AC6C6C17-EB68-4A91-BFAD-2EE3B9984259}" type="presParOf" srcId="{6DDA119C-28B7-4211-8BE1-7CDA95BA4E37}" destId="{55D363FF-A1B4-4A4E-B23E-93E0EB01D265}" srcOrd="3" destOrd="0" presId="urn:microsoft.com/office/officeart/2005/8/layout/list1"/>
    <dgm:cxn modelId="{0DF71394-E29E-4DEB-BCA5-8F34E0B23873}" type="presParOf" srcId="{6DDA119C-28B7-4211-8BE1-7CDA95BA4E37}" destId="{983B4ADC-A7C8-480B-9C57-2D49B6299784}" srcOrd="4" destOrd="0" presId="urn:microsoft.com/office/officeart/2005/8/layout/list1"/>
    <dgm:cxn modelId="{195E2C5F-3FD7-4F18-AA4D-BD112F0502D0}" type="presParOf" srcId="{983B4ADC-A7C8-480B-9C57-2D49B6299784}" destId="{F852C585-DE1F-4AA5-84EE-6C71A68AD3A1}" srcOrd="0" destOrd="0" presId="urn:microsoft.com/office/officeart/2005/8/layout/list1"/>
    <dgm:cxn modelId="{0726D1F1-F8DC-4A65-8CB5-1349D27A2618}" type="presParOf" srcId="{983B4ADC-A7C8-480B-9C57-2D49B6299784}" destId="{1D5135AB-31A5-4AD7-968E-24BBE0622FC9}" srcOrd="1" destOrd="0" presId="urn:microsoft.com/office/officeart/2005/8/layout/list1"/>
    <dgm:cxn modelId="{A015F196-ED3E-428B-B149-809B752CC83B}" type="presParOf" srcId="{6DDA119C-28B7-4211-8BE1-7CDA95BA4E37}" destId="{71DAA96E-F11E-4056-A6BA-D47D127E9885}" srcOrd="5" destOrd="0" presId="urn:microsoft.com/office/officeart/2005/8/layout/list1"/>
    <dgm:cxn modelId="{A310C71C-4426-467B-87A6-1271B7ADE731}" type="presParOf" srcId="{6DDA119C-28B7-4211-8BE1-7CDA95BA4E37}" destId="{C4AF535C-D624-47C8-87E2-854FEDBE3033}" srcOrd="6" destOrd="0" presId="urn:microsoft.com/office/officeart/2005/8/layout/list1"/>
    <dgm:cxn modelId="{27F0FFC8-B3AA-4BCF-A05B-52A79A9B9849}" type="presParOf" srcId="{6DDA119C-28B7-4211-8BE1-7CDA95BA4E37}" destId="{CDFED9B2-0267-4DDA-AA5F-3FAD4D054393}" srcOrd="7" destOrd="0" presId="urn:microsoft.com/office/officeart/2005/8/layout/list1"/>
    <dgm:cxn modelId="{783855C5-793F-45D1-B1C7-F9DCFE4C7108}" type="presParOf" srcId="{6DDA119C-28B7-4211-8BE1-7CDA95BA4E37}" destId="{74C9282B-0F55-4648-A704-044EE93A6794}" srcOrd="8" destOrd="0" presId="urn:microsoft.com/office/officeart/2005/8/layout/list1"/>
    <dgm:cxn modelId="{65BA441B-7A48-4328-BE47-EC504CD82CF6}" type="presParOf" srcId="{74C9282B-0F55-4648-A704-044EE93A6794}" destId="{B452F4BD-BB44-48FB-8527-3D74F9B954FD}" srcOrd="0" destOrd="0" presId="urn:microsoft.com/office/officeart/2005/8/layout/list1"/>
    <dgm:cxn modelId="{E640FAFA-28AA-43C1-A431-F3D1F89FF3B3}" type="presParOf" srcId="{74C9282B-0F55-4648-A704-044EE93A6794}" destId="{1781AE22-FC0F-416A-B915-8FE6E8D10659}" srcOrd="1" destOrd="0" presId="urn:microsoft.com/office/officeart/2005/8/layout/list1"/>
    <dgm:cxn modelId="{40CF7676-4F0C-4C98-B465-CDFB312427F1}" type="presParOf" srcId="{6DDA119C-28B7-4211-8BE1-7CDA95BA4E37}" destId="{198CDE03-7539-496F-AE78-282AC9D625C5}" srcOrd="9" destOrd="0" presId="urn:microsoft.com/office/officeart/2005/8/layout/list1"/>
    <dgm:cxn modelId="{93E387C7-3E07-4588-81E1-34F69FA16BAC}" type="presParOf" srcId="{6DDA119C-28B7-4211-8BE1-7CDA95BA4E37}" destId="{125958DB-CD9F-4141-ABF6-2E53B5829719}" srcOrd="10" destOrd="0" presId="urn:microsoft.com/office/officeart/2005/8/layout/list1"/>
    <dgm:cxn modelId="{9A6DDB47-7319-41CB-8969-C465C5AE2B45}" type="presParOf" srcId="{6DDA119C-28B7-4211-8BE1-7CDA95BA4E37}" destId="{CF8E220F-C48D-4453-95D8-BA1B5BE6B602}" srcOrd="11" destOrd="0" presId="urn:microsoft.com/office/officeart/2005/8/layout/list1"/>
    <dgm:cxn modelId="{115AC5B6-AFB4-4192-BB59-1F1935AF89A6}" type="presParOf" srcId="{6DDA119C-28B7-4211-8BE1-7CDA95BA4E37}" destId="{0B4B3914-239A-4EC7-BAE3-50BC6667DB91}" srcOrd="12" destOrd="0" presId="urn:microsoft.com/office/officeart/2005/8/layout/list1"/>
    <dgm:cxn modelId="{0B15B9C9-8505-4D9C-8FEE-51E1D1DA49E8}" type="presParOf" srcId="{0B4B3914-239A-4EC7-BAE3-50BC6667DB91}" destId="{42ECA7A8-8685-4792-BA7C-B9FB506CBA8A}" srcOrd="0" destOrd="0" presId="urn:microsoft.com/office/officeart/2005/8/layout/list1"/>
    <dgm:cxn modelId="{EE8D4522-4079-4737-80F4-2E18828818D4}" type="presParOf" srcId="{0B4B3914-239A-4EC7-BAE3-50BC6667DB91}" destId="{8B4C5D60-A908-4B9A-88CF-70886C142D7A}" srcOrd="1" destOrd="0" presId="urn:microsoft.com/office/officeart/2005/8/layout/list1"/>
    <dgm:cxn modelId="{859A29F1-0A28-4977-95FE-3F1669A2FCF7}" type="presParOf" srcId="{6DDA119C-28B7-4211-8BE1-7CDA95BA4E37}" destId="{464B05F5-EF9D-4EB8-AE9F-D6AE1C6145C2}" srcOrd="13" destOrd="0" presId="urn:microsoft.com/office/officeart/2005/8/layout/list1"/>
    <dgm:cxn modelId="{0C1DD95C-D4A6-4544-8BEB-BCCD91A455F3}" type="presParOf" srcId="{6DDA119C-28B7-4211-8BE1-7CDA95BA4E37}" destId="{79364C71-0D36-4F0D-A1EF-C30DA9A30859}"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229E5E-8264-4C7C-95EC-9FEE619C0F94}" type="doc">
      <dgm:prSet loTypeId="urn:microsoft.com/office/officeart/2005/8/layout/vList5" loCatId="list" qsTypeId="urn:microsoft.com/office/officeart/2005/8/quickstyle/3d4" qsCatId="3D" csTypeId="urn:microsoft.com/office/officeart/2005/8/colors/colorful4" csCatId="colorful" phldr="1"/>
      <dgm:spPr/>
      <dgm:t>
        <a:bodyPr/>
        <a:lstStyle/>
        <a:p>
          <a:endParaRPr lang="en-US"/>
        </a:p>
      </dgm:t>
    </dgm:pt>
    <dgm:pt modelId="{AEC7C9B1-0629-4F3E-99EA-4CE46725DC19}">
      <dgm:prSet/>
      <dgm:spPr/>
      <dgm:t>
        <a:bodyPr/>
        <a:lstStyle/>
        <a:p>
          <a:pPr rtl="0"/>
          <a:r>
            <a:rPr lang="es-GT" dirty="0" smtClean="0"/>
            <a:t>México, Octubre 2011. </a:t>
          </a:r>
          <a:endParaRPr lang="en-US" dirty="0"/>
        </a:p>
      </dgm:t>
    </dgm:pt>
    <dgm:pt modelId="{C62680DF-C2F2-4BE4-A2F4-3AEC43B108B3}" type="parTrans" cxnId="{720397EC-0752-4D19-9C3B-E21983C489C1}">
      <dgm:prSet/>
      <dgm:spPr/>
      <dgm:t>
        <a:bodyPr/>
        <a:lstStyle/>
        <a:p>
          <a:endParaRPr lang="en-US"/>
        </a:p>
      </dgm:t>
    </dgm:pt>
    <dgm:pt modelId="{04197C22-9501-4522-BB3E-2FCCE8838038}" type="sibTrans" cxnId="{720397EC-0752-4D19-9C3B-E21983C489C1}">
      <dgm:prSet/>
      <dgm:spPr/>
      <dgm:t>
        <a:bodyPr/>
        <a:lstStyle/>
        <a:p>
          <a:endParaRPr lang="en-US"/>
        </a:p>
      </dgm:t>
    </dgm:pt>
    <dgm:pt modelId="{C93ED189-F3E6-4CB9-90E7-E97DDC0B1105}">
      <dgm:prSet custT="1"/>
      <dgm:spPr/>
      <dgm:t>
        <a:bodyPr/>
        <a:lstStyle/>
        <a:p>
          <a:pPr rtl="0"/>
          <a:r>
            <a:rPr lang="es-GT" sz="1800" b="0" dirty="0" smtClean="0"/>
            <a:t>Foro «México plataforma logística de Américas»</a:t>
          </a:r>
          <a:endParaRPr lang="en-US" sz="1800" b="0" dirty="0"/>
        </a:p>
      </dgm:t>
    </dgm:pt>
    <dgm:pt modelId="{C87AA805-143A-42EB-B5F1-57B90073CBEA}" type="parTrans" cxnId="{A5C12A82-9230-4BF4-969D-E9281530679A}">
      <dgm:prSet/>
      <dgm:spPr/>
      <dgm:t>
        <a:bodyPr/>
        <a:lstStyle/>
        <a:p>
          <a:endParaRPr lang="en-US"/>
        </a:p>
      </dgm:t>
    </dgm:pt>
    <dgm:pt modelId="{20923D7C-35C9-4FCB-9B54-B0C1F6AF14EE}" type="sibTrans" cxnId="{A5C12A82-9230-4BF4-969D-E9281530679A}">
      <dgm:prSet/>
      <dgm:spPr/>
      <dgm:t>
        <a:bodyPr/>
        <a:lstStyle/>
        <a:p>
          <a:endParaRPr lang="en-US"/>
        </a:p>
      </dgm:t>
    </dgm:pt>
    <dgm:pt modelId="{B6F54686-795F-4205-A35D-D7A3371C1799}">
      <dgm:prSet/>
      <dgm:spPr/>
      <dgm:t>
        <a:bodyPr/>
        <a:lstStyle/>
        <a:p>
          <a:pPr rtl="0"/>
          <a:r>
            <a:rPr lang="es-MX" dirty="0" smtClean="0"/>
            <a:t>Perú, Noviembre 2011. </a:t>
          </a:r>
          <a:endParaRPr lang="en-US" dirty="0"/>
        </a:p>
      </dgm:t>
    </dgm:pt>
    <dgm:pt modelId="{F8459DCF-1008-4051-9FC2-20D8714A7741}" type="parTrans" cxnId="{D0AF043D-4AFF-4A35-917A-61AA8F49B32D}">
      <dgm:prSet/>
      <dgm:spPr/>
      <dgm:t>
        <a:bodyPr/>
        <a:lstStyle/>
        <a:p>
          <a:endParaRPr lang="en-US"/>
        </a:p>
      </dgm:t>
    </dgm:pt>
    <dgm:pt modelId="{DAC2CB72-590B-4B04-9D0E-A8FF44657D36}" type="sibTrans" cxnId="{D0AF043D-4AFF-4A35-917A-61AA8F49B32D}">
      <dgm:prSet/>
      <dgm:spPr/>
      <dgm:t>
        <a:bodyPr/>
        <a:lstStyle/>
        <a:p>
          <a:endParaRPr lang="en-US"/>
        </a:p>
      </dgm:t>
    </dgm:pt>
    <dgm:pt modelId="{D1AFD2E6-2B8B-4734-9ACA-CF6BEC701174}">
      <dgm:prSet custT="1"/>
      <dgm:spPr/>
      <dgm:t>
        <a:bodyPr/>
        <a:lstStyle/>
        <a:p>
          <a:pPr rtl="0"/>
          <a:r>
            <a:rPr lang="es-MX" sz="1800" b="0" dirty="0" smtClean="0"/>
            <a:t>Conferencia de SELA sobre Ventanillas Únicas. </a:t>
          </a:r>
          <a:endParaRPr lang="en-US" sz="2300" b="0" dirty="0"/>
        </a:p>
      </dgm:t>
    </dgm:pt>
    <dgm:pt modelId="{ACA6D1BD-2112-4E60-99EB-35365002866D}" type="parTrans" cxnId="{F39799B1-C3D4-4983-8F9A-5737BF39E0C5}">
      <dgm:prSet/>
      <dgm:spPr/>
      <dgm:t>
        <a:bodyPr/>
        <a:lstStyle/>
        <a:p>
          <a:endParaRPr lang="en-US"/>
        </a:p>
      </dgm:t>
    </dgm:pt>
    <dgm:pt modelId="{518CEEF9-4832-4BC5-B139-51B8D11758D4}" type="sibTrans" cxnId="{F39799B1-C3D4-4983-8F9A-5737BF39E0C5}">
      <dgm:prSet/>
      <dgm:spPr/>
      <dgm:t>
        <a:bodyPr/>
        <a:lstStyle/>
        <a:p>
          <a:endParaRPr lang="en-US"/>
        </a:p>
      </dgm:t>
    </dgm:pt>
    <dgm:pt modelId="{B5E9EC03-41ED-41DF-8907-64E79F86C503}">
      <dgm:prSet/>
      <dgm:spPr/>
      <dgm:t>
        <a:bodyPr/>
        <a:lstStyle/>
        <a:p>
          <a:pPr rtl="0"/>
          <a:r>
            <a:rPr lang="es-MX" dirty="0" smtClean="0"/>
            <a:t>Santo Domingo, Marzo 2012. </a:t>
          </a:r>
          <a:endParaRPr lang="en-US" dirty="0"/>
        </a:p>
      </dgm:t>
    </dgm:pt>
    <dgm:pt modelId="{78A31090-B3EA-4B15-9F50-BC5D4E5F0584}" type="parTrans" cxnId="{58F1B4EA-5EC3-418D-879B-9FE725F5537A}">
      <dgm:prSet/>
      <dgm:spPr/>
      <dgm:t>
        <a:bodyPr/>
        <a:lstStyle/>
        <a:p>
          <a:endParaRPr lang="en-US"/>
        </a:p>
      </dgm:t>
    </dgm:pt>
    <dgm:pt modelId="{D2EE2646-0290-4C83-A161-C769453E4EFF}" type="sibTrans" cxnId="{58F1B4EA-5EC3-418D-879B-9FE725F5537A}">
      <dgm:prSet/>
      <dgm:spPr/>
      <dgm:t>
        <a:bodyPr/>
        <a:lstStyle/>
        <a:p>
          <a:endParaRPr lang="en-US"/>
        </a:p>
      </dgm:t>
    </dgm:pt>
    <dgm:pt modelId="{E3164FA8-1437-477C-B9A2-ED0ED8845CF7}">
      <dgm:prSet custT="1"/>
      <dgm:spPr/>
      <dgm:t>
        <a:bodyPr/>
        <a:lstStyle/>
        <a:p>
          <a:pPr rtl="0"/>
          <a:r>
            <a:rPr lang="es-MX" sz="1800" b="0" dirty="0" smtClean="0"/>
            <a:t>Lanzamiento oficial del programa OEA de República Dominicana. </a:t>
          </a:r>
          <a:endParaRPr lang="en-US" sz="2300" b="0" dirty="0"/>
        </a:p>
      </dgm:t>
    </dgm:pt>
    <dgm:pt modelId="{B8693922-8104-4F67-A965-31DDED72E9D4}" type="parTrans" cxnId="{67F37108-C297-421A-9929-BA609609BF31}">
      <dgm:prSet/>
      <dgm:spPr/>
      <dgm:t>
        <a:bodyPr/>
        <a:lstStyle/>
        <a:p>
          <a:endParaRPr lang="en-US"/>
        </a:p>
      </dgm:t>
    </dgm:pt>
    <dgm:pt modelId="{36A33878-BB4B-424D-AD40-BFEBC72CEBE4}" type="sibTrans" cxnId="{67F37108-C297-421A-9929-BA609609BF31}">
      <dgm:prSet/>
      <dgm:spPr/>
      <dgm:t>
        <a:bodyPr/>
        <a:lstStyle/>
        <a:p>
          <a:endParaRPr lang="en-US"/>
        </a:p>
      </dgm:t>
    </dgm:pt>
    <dgm:pt modelId="{9A43446C-A2D1-4406-B045-17F79520C9A6}" type="pres">
      <dgm:prSet presAssocID="{E8229E5E-8264-4C7C-95EC-9FEE619C0F94}" presName="Name0" presStyleCnt="0">
        <dgm:presLayoutVars>
          <dgm:dir/>
          <dgm:animLvl val="lvl"/>
          <dgm:resizeHandles val="exact"/>
        </dgm:presLayoutVars>
      </dgm:prSet>
      <dgm:spPr/>
      <dgm:t>
        <a:bodyPr/>
        <a:lstStyle/>
        <a:p>
          <a:endParaRPr lang="en-US"/>
        </a:p>
      </dgm:t>
    </dgm:pt>
    <dgm:pt modelId="{AB415195-78BA-4CD1-BA4C-EB54C401ABFB}" type="pres">
      <dgm:prSet presAssocID="{AEC7C9B1-0629-4F3E-99EA-4CE46725DC19}" presName="linNode" presStyleCnt="0"/>
      <dgm:spPr/>
    </dgm:pt>
    <dgm:pt modelId="{1DF67BC5-1330-48B6-A9D5-4D6C9F70A54D}" type="pres">
      <dgm:prSet presAssocID="{AEC7C9B1-0629-4F3E-99EA-4CE46725DC19}" presName="parentText" presStyleLbl="node1" presStyleIdx="0" presStyleCnt="3">
        <dgm:presLayoutVars>
          <dgm:chMax val="1"/>
          <dgm:bulletEnabled val="1"/>
        </dgm:presLayoutVars>
      </dgm:prSet>
      <dgm:spPr/>
      <dgm:t>
        <a:bodyPr/>
        <a:lstStyle/>
        <a:p>
          <a:endParaRPr lang="en-US"/>
        </a:p>
      </dgm:t>
    </dgm:pt>
    <dgm:pt modelId="{22EAF6EF-E0EC-436E-AFF8-545132590C11}" type="pres">
      <dgm:prSet presAssocID="{AEC7C9B1-0629-4F3E-99EA-4CE46725DC19}" presName="descendantText" presStyleLbl="alignAccFollowNode1" presStyleIdx="0" presStyleCnt="3">
        <dgm:presLayoutVars>
          <dgm:bulletEnabled val="1"/>
        </dgm:presLayoutVars>
      </dgm:prSet>
      <dgm:spPr/>
      <dgm:t>
        <a:bodyPr/>
        <a:lstStyle/>
        <a:p>
          <a:endParaRPr lang="en-US"/>
        </a:p>
      </dgm:t>
    </dgm:pt>
    <dgm:pt modelId="{B8F06F0F-8E99-424A-A42B-103FB5C30DA7}" type="pres">
      <dgm:prSet presAssocID="{04197C22-9501-4522-BB3E-2FCCE8838038}" presName="sp" presStyleCnt="0"/>
      <dgm:spPr/>
    </dgm:pt>
    <dgm:pt modelId="{D9353CAA-A427-4F5E-BE70-5FDD7EE57D77}" type="pres">
      <dgm:prSet presAssocID="{B6F54686-795F-4205-A35D-D7A3371C1799}" presName="linNode" presStyleCnt="0"/>
      <dgm:spPr/>
    </dgm:pt>
    <dgm:pt modelId="{E54ABD37-356A-4BF4-B51F-C05D30CBB366}" type="pres">
      <dgm:prSet presAssocID="{B6F54686-795F-4205-A35D-D7A3371C1799}" presName="parentText" presStyleLbl="node1" presStyleIdx="1" presStyleCnt="3">
        <dgm:presLayoutVars>
          <dgm:chMax val="1"/>
          <dgm:bulletEnabled val="1"/>
        </dgm:presLayoutVars>
      </dgm:prSet>
      <dgm:spPr/>
      <dgm:t>
        <a:bodyPr/>
        <a:lstStyle/>
        <a:p>
          <a:endParaRPr lang="en-US"/>
        </a:p>
      </dgm:t>
    </dgm:pt>
    <dgm:pt modelId="{3EE77FEE-8D42-4689-8271-9AE504B8D792}" type="pres">
      <dgm:prSet presAssocID="{B6F54686-795F-4205-A35D-D7A3371C1799}" presName="descendantText" presStyleLbl="alignAccFollowNode1" presStyleIdx="1" presStyleCnt="3">
        <dgm:presLayoutVars>
          <dgm:bulletEnabled val="1"/>
        </dgm:presLayoutVars>
      </dgm:prSet>
      <dgm:spPr/>
      <dgm:t>
        <a:bodyPr/>
        <a:lstStyle/>
        <a:p>
          <a:endParaRPr lang="en-US"/>
        </a:p>
      </dgm:t>
    </dgm:pt>
    <dgm:pt modelId="{228ACCA6-A71A-4323-9B68-009766E7765F}" type="pres">
      <dgm:prSet presAssocID="{DAC2CB72-590B-4B04-9D0E-A8FF44657D36}" presName="sp" presStyleCnt="0"/>
      <dgm:spPr/>
    </dgm:pt>
    <dgm:pt modelId="{C06477D1-E03F-4A73-999C-0BB81D243AB9}" type="pres">
      <dgm:prSet presAssocID="{B5E9EC03-41ED-41DF-8907-64E79F86C503}" presName="linNode" presStyleCnt="0"/>
      <dgm:spPr/>
    </dgm:pt>
    <dgm:pt modelId="{FE29E5DE-A1DE-4B45-800D-B9235A3570D4}" type="pres">
      <dgm:prSet presAssocID="{B5E9EC03-41ED-41DF-8907-64E79F86C503}" presName="parentText" presStyleLbl="node1" presStyleIdx="2" presStyleCnt="3">
        <dgm:presLayoutVars>
          <dgm:chMax val="1"/>
          <dgm:bulletEnabled val="1"/>
        </dgm:presLayoutVars>
      </dgm:prSet>
      <dgm:spPr/>
      <dgm:t>
        <a:bodyPr/>
        <a:lstStyle/>
        <a:p>
          <a:endParaRPr lang="en-US"/>
        </a:p>
      </dgm:t>
    </dgm:pt>
    <dgm:pt modelId="{F1359CF3-6E55-4434-BFFA-9038F77680DE}" type="pres">
      <dgm:prSet presAssocID="{B5E9EC03-41ED-41DF-8907-64E79F86C503}" presName="descendantText" presStyleLbl="alignAccFollowNode1" presStyleIdx="2" presStyleCnt="3">
        <dgm:presLayoutVars>
          <dgm:bulletEnabled val="1"/>
        </dgm:presLayoutVars>
      </dgm:prSet>
      <dgm:spPr/>
      <dgm:t>
        <a:bodyPr/>
        <a:lstStyle/>
        <a:p>
          <a:endParaRPr lang="en-US"/>
        </a:p>
      </dgm:t>
    </dgm:pt>
  </dgm:ptLst>
  <dgm:cxnLst>
    <dgm:cxn modelId="{EC2D0A41-4A3D-4D9D-9700-2E774CBA0CF6}" type="presOf" srcId="{E8229E5E-8264-4C7C-95EC-9FEE619C0F94}" destId="{9A43446C-A2D1-4406-B045-17F79520C9A6}" srcOrd="0" destOrd="0" presId="urn:microsoft.com/office/officeart/2005/8/layout/vList5"/>
    <dgm:cxn modelId="{82671495-8B01-49BD-A844-A09CFC384C1B}" type="presOf" srcId="{B6F54686-795F-4205-A35D-D7A3371C1799}" destId="{E54ABD37-356A-4BF4-B51F-C05D30CBB366}" srcOrd="0" destOrd="0" presId="urn:microsoft.com/office/officeart/2005/8/layout/vList5"/>
    <dgm:cxn modelId="{683536ED-ADE6-4AAD-A9EC-EC4F1ACF29B3}" type="presOf" srcId="{B5E9EC03-41ED-41DF-8907-64E79F86C503}" destId="{FE29E5DE-A1DE-4B45-800D-B9235A3570D4}" srcOrd="0" destOrd="0" presId="urn:microsoft.com/office/officeart/2005/8/layout/vList5"/>
    <dgm:cxn modelId="{720397EC-0752-4D19-9C3B-E21983C489C1}" srcId="{E8229E5E-8264-4C7C-95EC-9FEE619C0F94}" destId="{AEC7C9B1-0629-4F3E-99EA-4CE46725DC19}" srcOrd="0" destOrd="0" parTransId="{C62680DF-C2F2-4BE4-A2F4-3AEC43B108B3}" sibTransId="{04197C22-9501-4522-BB3E-2FCCE8838038}"/>
    <dgm:cxn modelId="{67F37108-C297-421A-9929-BA609609BF31}" srcId="{B5E9EC03-41ED-41DF-8907-64E79F86C503}" destId="{E3164FA8-1437-477C-B9A2-ED0ED8845CF7}" srcOrd="0" destOrd="0" parTransId="{B8693922-8104-4F67-A965-31DDED72E9D4}" sibTransId="{36A33878-BB4B-424D-AD40-BFEBC72CEBE4}"/>
    <dgm:cxn modelId="{C1ED9CE3-33E3-4D15-BC1E-3C8023BB6E41}" type="presOf" srcId="{C93ED189-F3E6-4CB9-90E7-E97DDC0B1105}" destId="{22EAF6EF-E0EC-436E-AFF8-545132590C11}" srcOrd="0" destOrd="0" presId="urn:microsoft.com/office/officeart/2005/8/layout/vList5"/>
    <dgm:cxn modelId="{3C5230FA-1368-46C3-BC02-2F991D6C7419}" type="presOf" srcId="{D1AFD2E6-2B8B-4734-9ACA-CF6BEC701174}" destId="{3EE77FEE-8D42-4689-8271-9AE504B8D792}" srcOrd="0" destOrd="0" presId="urn:microsoft.com/office/officeart/2005/8/layout/vList5"/>
    <dgm:cxn modelId="{A5C12A82-9230-4BF4-969D-E9281530679A}" srcId="{AEC7C9B1-0629-4F3E-99EA-4CE46725DC19}" destId="{C93ED189-F3E6-4CB9-90E7-E97DDC0B1105}" srcOrd="0" destOrd="0" parTransId="{C87AA805-143A-42EB-B5F1-57B90073CBEA}" sibTransId="{20923D7C-35C9-4FCB-9B54-B0C1F6AF14EE}"/>
    <dgm:cxn modelId="{F39799B1-C3D4-4983-8F9A-5737BF39E0C5}" srcId="{B6F54686-795F-4205-A35D-D7A3371C1799}" destId="{D1AFD2E6-2B8B-4734-9ACA-CF6BEC701174}" srcOrd="0" destOrd="0" parTransId="{ACA6D1BD-2112-4E60-99EB-35365002866D}" sibTransId="{518CEEF9-4832-4BC5-B139-51B8D11758D4}"/>
    <dgm:cxn modelId="{58F1B4EA-5EC3-418D-879B-9FE725F5537A}" srcId="{E8229E5E-8264-4C7C-95EC-9FEE619C0F94}" destId="{B5E9EC03-41ED-41DF-8907-64E79F86C503}" srcOrd="2" destOrd="0" parTransId="{78A31090-B3EA-4B15-9F50-BC5D4E5F0584}" sibTransId="{D2EE2646-0290-4C83-A161-C769453E4EFF}"/>
    <dgm:cxn modelId="{9CCE41FB-8981-4B41-A465-091799D9D9A0}" type="presOf" srcId="{E3164FA8-1437-477C-B9A2-ED0ED8845CF7}" destId="{F1359CF3-6E55-4434-BFFA-9038F77680DE}" srcOrd="0" destOrd="0" presId="urn:microsoft.com/office/officeart/2005/8/layout/vList5"/>
    <dgm:cxn modelId="{D0AF043D-4AFF-4A35-917A-61AA8F49B32D}" srcId="{E8229E5E-8264-4C7C-95EC-9FEE619C0F94}" destId="{B6F54686-795F-4205-A35D-D7A3371C1799}" srcOrd="1" destOrd="0" parTransId="{F8459DCF-1008-4051-9FC2-20D8714A7741}" sibTransId="{DAC2CB72-590B-4B04-9D0E-A8FF44657D36}"/>
    <dgm:cxn modelId="{5E7770A6-AE9E-434A-B481-97CF74A7B623}" type="presOf" srcId="{AEC7C9B1-0629-4F3E-99EA-4CE46725DC19}" destId="{1DF67BC5-1330-48B6-A9D5-4D6C9F70A54D}" srcOrd="0" destOrd="0" presId="urn:microsoft.com/office/officeart/2005/8/layout/vList5"/>
    <dgm:cxn modelId="{0BB2B732-3B57-40D3-91CD-804556A4CDC4}" type="presParOf" srcId="{9A43446C-A2D1-4406-B045-17F79520C9A6}" destId="{AB415195-78BA-4CD1-BA4C-EB54C401ABFB}" srcOrd="0" destOrd="0" presId="urn:microsoft.com/office/officeart/2005/8/layout/vList5"/>
    <dgm:cxn modelId="{F99EBE25-45B5-4FA8-8403-1B6C372A5A69}" type="presParOf" srcId="{AB415195-78BA-4CD1-BA4C-EB54C401ABFB}" destId="{1DF67BC5-1330-48B6-A9D5-4D6C9F70A54D}" srcOrd="0" destOrd="0" presId="urn:microsoft.com/office/officeart/2005/8/layout/vList5"/>
    <dgm:cxn modelId="{E152212A-DD0F-4AF0-89FC-34E98EA56CB8}" type="presParOf" srcId="{AB415195-78BA-4CD1-BA4C-EB54C401ABFB}" destId="{22EAF6EF-E0EC-436E-AFF8-545132590C11}" srcOrd="1" destOrd="0" presId="urn:microsoft.com/office/officeart/2005/8/layout/vList5"/>
    <dgm:cxn modelId="{11002B8B-FB74-4BC3-8AA2-7FA045377FBA}" type="presParOf" srcId="{9A43446C-A2D1-4406-B045-17F79520C9A6}" destId="{B8F06F0F-8E99-424A-A42B-103FB5C30DA7}" srcOrd="1" destOrd="0" presId="urn:microsoft.com/office/officeart/2005/8/layout/vList5"/>
    <dgm:cxn modelId="{011ABDF9-1940-4337-927C-9884FEC02FF6}" type="presParOf" srcId="{9A43446C-A2D1-4406-B045-17F79520C9A6}" destId="{D9353CAA-A427-4F5E-BE70-5FDD7EE57D77}" srcOrd="2" destOrd="0" presId="urn:microsoft.com/office/officeart/2005/8/layout/vList5"/>
    <dgm:cxn modelId="{A27B6376-3786-4FC8-A530-8C138AB52E20}" type="presParOf" srcId="{D9353CAA-A427-4F5E-BE70-5FDD7EE57D77}" destId="{E54ABD37-356A-4BF4-B51F-C05D30CBB366}" srcOrd="0" destOrd="0" presId="urn:microsoft.com/office/officeart/2005/8/layout/vList5"/>
    <dgm:cxn modelId="{252C63C1-9E19-4A65-8411-46AC8D24913F}" type="presParOf" srcId="{D9353CAA-A427-4F5E-BE70-5FDD7EE57D77}" destId="{3EE77FEE-8D42-4689-8271-9AE504B8D792}" srcOrd="1" destOrd="0" presId="urn:microsoft.com/office/officeart/2005/8/layout/vList5"/>
    <dgm:cxn modelId="{5C6C50AD-C77A-4828-AB83-35CE1F70CC26}" type="presParOf" srcId="{9A43446C-A2D1-4406-B045-17F79520C9A6}" destId="{228ACCA6-A71A-4323-9B68-009766E7765F}" srcOrd="3" destOrd="0" presId="urn:microsoft.com/office/officeart/2005/8/layout/vList5"/>
    <dgm:cxn modelId="{7A4BE928-7720-4F0D-A863-521798081414}" type="presParOf" srcId="{9A43446C-A2D1-4406-B045-17F79520C9A6}" destId="{C06477D1-E03F-4A73-999C-0BB81D243AB9}" srcOrd="4" destOrd="0" presId="urn:microsoft.com/office/officeart/2005/8/layout/vList5"/>
    <dgm:cxn modelId="{06B724C7-1AD9-4358-BDAC-1667923D4964}" type="presParOf" srcId="{C06477D1-E03F-4A73-999C-0BB81D243AB9}" destId="{FE29E5DE-A1DE-4B45-800D-B9235A3570D4}" srcOrd="0" destOrd="0" presId="urn:microsoft.com/office/officeart/2005/8/layout/vList5"/>
    <dgm:cxn modelId="{843303B0-D2AC-4CB1-AAB2-B4642351CEFA}" type="presParOf" srcId="{C06477D1-E03F-4A73-999C-0BB81D243AB9}" destId="{F1359CF3-6E55-4434-BFFA-9038F77680D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229E5E-8264-4C7C-95EC-9FEE619C0F94}"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n-US"/>
        </a:p>
      </dgm:t>
    </dgm:pt>
    <dgm:pt modelId="{AEC7C9B1-0629-4F3E-99EA-4CE46725DC19}">
      <dgm:prSet/>
      <dgm:spPr/>
      <dgm:t>
        <a:bodyPr/>
        <a:lstStyle/>
        <a:p>
          <a:pPr rtl="0"/>
          <a:r>
            <a:rPr lang="es-GT" dirty="0" smtClean="0"/>
            <a:t>Bruselas, Junio 2011</a:t>
          </a:r>
          <a:endParaRPr lang="en-US" dirty="0"/>
        </a:p>
      </dgm:t>
    </dgm:pt>
    <dgm:pt modelId="{C62680DF-C2F2-4BE4-A2F4-3AEC43B108B3}" type="parTrans" cxnId="{720397EC-0752-4D19-9C3B-E21983C489C1}">
      <dgm:prSet/>
      <dgm:spPr/>
      <dgm:t>
        <a:bodyPr/>
        <a:lstStyle/>
        <a:p>
          <a:endParaRPr lang="en-US"/>
        </a:p>
      </dgm:t>
    </dgm:pt>
    <dgm:pt modelId="{04197C22-9501-4522-BB3E-2FCCE8838038}" type="sibTrans" cxnId="{720397EC-0752-4D19-9C3B-E21983C489C1}">
      <dgm:prSet/>
      <dgm:spPr/>
      <dgm:t>
        <a:bodyPr/>
        <a:lstStyle/>
        <a:p>
          <a:endParaRPr lang="en-US"/>
        </a:p>
      </dgm:t>
    </dgm:pt>
    <dgm:pt modelId="{C93ED189-F3E6-4CB9-90E7-E97DDC0B1105}">
      <dgm:prSet/>
      <dgm:spPr/>
      <dgm:t>
        <a:bodyPr/>
        <a:lstStyle/>
        <a:p>
          <a:pPr rtl="0"/>
          <a:r>
            <a:rPr lang="es-GT" b="0" dirty="0" smtClean="0"/>
            <a:t>65ª Sesión de la Comisión Política</a:t>
          </a:r>
          <a:endParaRPr lang="en-US" b="0" dirty="0"/>
        </a:p>
      </dgm:t>
    </dgm:pt>
    <dgm:pt modelId="{C87AA805-143A-42EB-B5F1-57B90073CBEA}" type="parTrans" cxnId="{A5C12A82-9230-4BF4-969D-E9281530679A}">
      <dgm:prSet/>
      <dgm:spPr/>
      <dgm:t>
        <a:bodyPr/>
        <a:lstStyle/>
        <a:p>
          <a:endParaRPr lang="en-US"/>
        </a:p>
      </dgm:t>
    </dgm:pt>
    <dgm:pt modelId="{20923D7C-35C9-4FCB-9B54-B0C1F6AF14EE}" type="sibTrans" cxnId="{A5C12A82-9230-4BF4-969D-E9281530679A}">
      <dgm:prSet/>
      <dgm:spPr/>
      <dgm:t>
        <a:bodyPr/>
        <a:lstStyle/>
        <a:p>
          <a:endParaRPr lang="en-US"/>
        </a:p>
      </dgm:t>
    </dgm:pt>
    <dgm:pt modelId="{B6F54686-795F-4205-A35D-D7A3371C1799}">
      <dgm:prSet/>
      <dgm:spPr/>
      <dgm:t>
        <a:bodyPr/>
        <a:lstStyle/>
        <a:p>
          <a:pPr rtl="0"/>
          <a:r>
            <a:rPr lang="es-MX" dirty="0" smtClean="0"/>
            <a:t>Bruselas, Junio 2011</a:t>
          </a:r>
          <a:endParaRPr lang="en-US" dirty="0"/>
        </a:p>
      </dgm:t>
    </dgm:pt>
    <dgm:pt modelId="{F8459DCF-1008-4051-9FC2-20D8714A7741}" type="parTrans" cxnId="{D0AF043D-4AFF-4A35-917A-61AA8F49B32D}">
      <dgm:prSet/>
      <dgm:spPr/>
      <dgm:t>
        <a:bodyPr/>
        <a:lstStyle/>
        <a:p>
          <a:endParaRPr lang="en-US"/>
        </a:p>
      </dgm:t>
    </dgm:pt>
    <dgm:pt modelId="{DAC2CB72-590B-4B04-9D0E-A8FF44657D36}" type="sibTrans" cxnId="{D0AF043D-4AFF-4A35-917A-61AA8F49B32D}">
      <dgm:prSet/>
      <dgm:spPr/>
      <dgm:t>
        <a:bodyPr/>
        <a:lstStyle/>
        <a:p>
          <a:endParaRPr lang="en-US"/>
        </a:p>
      </dgm:t>
    </dgm:pt>
    <dgm:pt modelId="{D1AFD2E6-2B8B-4734-9ACA-CF6BEC701174}">
      <dgm:prSet/>
      <dgm:spPr/>
      <dgm:t>
        <a:bodyPr/>
        <a:lstStyle/>
        <a:p>
          <a:pPr rtl="0"/>
          <a:endParaRPr lang="en-US" b="1" dirty="0"/>
        </a:p>
      </dgm:t>
    </dgm:pt>
    <dgm:pt modelId="{ACA6D1BD-2112-4E60-99EB-35365002866D}" type="parTrans" cxnId="{F39799B1-C3D4-4983-8F9A-5737BF39E0C5}">
      <dgm:prSet/>
      <dgm:spPr/>
      <dgm:t>
        <a:bodyPr/>
        <a:lstStyle/>
        <a:p>
          <a:endParaRPr lang="en-US"/>
        </a:p>
      </dgm:t>
    </dgm:pt>
    <dgm:pt modelId="{518CEEF9-4832-4BC5-B139-51B8D11758D4}" type="sibTrans" cxnId="{F39799B1-C3D4-4983-8F9A-5737BF39E0C5}">
      <dgm:prSet/>
      <dgm:spPr/>
      <dgm:t>
        <a:bodyPr/>
        <a:lstStyle/>
        <a:p>
          <a:endParaRPr lang="en-US"/>
        </a:p>
      </dgm:t>
    </dgm:pt>
    <dgm:pt modelId="{B5E9EC03-41ED-41DF-8907-64E79F86C503}">
      <dgm:prSet/>
      <dgm:spPr/>
      <dgm:t>
        <a:bodyPr/>
        <a:lstStyle/>
        <a:p>
          <a:pPr rtl="0"/>
          <a:r>
            <a:rPr lang="es-MX" dirty="0" smtClean="0"/>
            <a:t>Abuja, Nigeria Diciembre 2011</a:t>
          </a:r>
          <a:endParaRPr lang="en-US" dirty="0"/>
        </a:p>
      </dgm:t>
    </dgm:pt>
    <dgm:pt modelId="{78A31090-B3EA-4B15-9F50-BC5D4E5F0584}" type="parTrans" cxnId="{58F1B4EA-5EC3-418D-879B-9FE725F5537A}">
      <dgm:prSet/>
      <dgm:spPr/>
      <dgm:t>
        <a:bodyPr/>
        <a:lstStyle/>
        <a:p>
          <a:endParaRPr lang="en-US"/>
        </a:p>
      </dgm:t>
    </dgm:pt>
    <dgm:pt modelId="{D2EE2646-0290-4C83-A161-C769453E4EFF}" type="sibTrans" cxnId="{58F1B4EA-5EC3-418D-879B-9FE725F5537A}">
      <dgm:prSet/>
      <dgm:spPr/>
      <dgm:t>
        <a:bodyPr/>
        <a:lstStyle/>
        <a:p>
          <a:endParaRPr lang="en-US"/>
        </a:p>
      </dgm:t>
    </dgm:pt>
    <dgm:pt modelId="{E3164FA8-1437-477C-B9A2-ED0ED8845CF7}">
      <dgm:prSet/>
      <dgm:spPr/>
      <dgm:t>
        <a:bodyPr/>
        <a:lstStyle/>
        <a:p>
          <a:pPr rtl="0"/>
          <a:r>
            <a:rPr lang="es-MX" b="0" dirty="0" smtClean="0"/>
            <a:t>66ª Sesión de la Comisión Política.</a:t>
          </a:r>
          <a:endParaRPr lang="en-US" b="0" dirty="0"/>
        </a:p>
      </dgm:t>
    </dgm:pt>
    <dgm:pt modelId="{B8693922-8104-4F67-A965-31DDED72E9D4}" type="parTrans" cxnId="{67F37108-C297-421A-9929-BA609609BF31}">
      <dgm:prSet/>
      <dgm:spPr/>
      <dgm:t>
        <a:bodyPr/>
        <a:lstStyle/>
        <a:p>
          <a:endParaRPr lang="en-US"/>
        </a:p>
      </dgm:t>
    </dgm:pt>
    <dgm:pt modelId="{36A33878-BB4B-424D-AD40-BFEBC72CEBE4}" type="sibTrans" cxnId="{67F37108-C297-421A-9929-BA609609BF31}">
      <dgm:prSet/>
      <dgm:spPr/>
      <dgm:t>
        <a:bodyPr/>
        <a:lstStyle/>
        <a:p>
          <a:endParaRPr lang="en-US"/>
        </a:p>
      </dgm:t>
    </dgm:pt>
    <dgm:pt modelId="{4D3B88AB-5006-40FF-821F-F345BE9597C8}">
      <dgm:prSet/>
      <dgm:spPr/>
      <dgm:t>
        <a:bodyPr/>
        <a:lstStyle/>
        <a:p>
          <a:pPr rtl="0"/>
          <a:r>
            <a:rPr lang="es-GT" b="0" dirty="0" smtClean="0"/>
            <a:t>117ª /118ª Sesión del Consejo de la OMA</a:t>
          </a:r>
          <a:endParaRPr lang="en-US" b="0" dirty="0"/>
        </a:p>
      </dgm:t>
    </dgm:pt>
    <dgm:pt modelId="{10331FBB-1D81-400E-8206-1266D6B80DDA}" type="parTrans" cxnId="{6CE5618F-0EE8-4710-BC74-97AA33A5F42E}">
      <dgm:prSet/>
      <dgm:spPr/>
      <dgm:t>
        <a:bodyPr/>
        <a:lstStyle/>
        <a:p>
          <a:endParaRPr lang="en-US"/>
        </a:p>
      </dgm:t>
    </dgm:pt>
    <dgm:pt modelId="{8F098FC6-D81E-4DE0-B8E5-F41CFADEC08F}" type="sibTrans" cxnId="{6CE5618F-0EE8-4710-BC74-97AA33A5F42E}">
      <dgm:prSet/>
      <dgm:spPr/>
      <dgm:t>
        <a:bodyPr/>
        <a:lstStyle/>
        <a:p>
          <a:endParaRPr lang="en-US"/>
        </a:p>
      </dgm:t>
    </dgm:pt>
    <dgm:pt modelId="{9A43446C-A2D1-4406-B045-17F79520C9A6}" type="pres">
      <dgm:prSet presAssocID="{E8229E5E-8264-4C7C-95EC-9FEE619C0F94}" presName="Name0" presStyleCnt="0">
        <dgm:presLayoutVars>
          <dgm:dir/>
          <dgm:animLvl val="lvl"/>
          <dgm:resizeHandles val="exact"/>
        </dgm:presLayoutVars>
      </dgm:prSet>
      <dgm:spPr/>
      <dgm:t>
        <a:bodyPr/>
        <a:lstStyle/>
        <a:p>
          <a:endParaRPr lang="en-US"/>
        </a:p>
      </dgm:t>
    </dgm:pt>
    <dgm:pt modelId="{AB415195-78BA-4CD1-BA4C-EB54C401ABFB}" type="pres">
      <dgm:prSet presAssocID="{AEC7C9B1-0629-4F3E-99EA-4CE46725DC19}" presName="linNode" presStyleCnt="0"/>
      <dgm:spPr/>
    </dgm:pt>
    <dgm:pt modelId="{1DF67BC5-1330-48B6-A9D5-4D6C9F70A54D}" type="pres">
      <dgm:prSet presAssocID="{AEC7C9B1-0629-4F3E-99EA-4CE46725DC19}" presName="parentText" presStyleLbl="node1" presStyleIdx="0" presStyleCnt="3">
        <dgm:presLayoutVars>
          <dgm:chMax val="1"/>
          <dgm:bulletEnabled val="1"/>
        </dgm:presLayoutVars>
      </dgm:prSet>
      <dgm:spPr/>
      <dgm:t>
        <a:bodyPr/>
        <a:lstStyle/>
        <a:p>
          <a:endParaRPr lang="en-US"/>
        </a:p>
      </dgm:t>
    </dgm:pt>
    <dgm:pt modelId="{22EAF6EF-E0EC-436E-AFF8-545132590C11}" type="pres">
      <dgm:prSet presAssocID="{AEC7C9B1-0629-4F3E-99EA-4CE46725DC19}" presName="descendantText" presStyleLbl="alignAccFollowNode1" presStyleIdx="0" presStyleCnt="3">
        <dgm:presLayoutVars>
          <dgm:bulletEnabled val="1"/>
        </dgm:presLayoutVars>
      </dgm:prSet>
      <dgm:spPr/>
      <dgm:t>
        <a:bodyPr/>
        <a:lstStyle/>
        <a:p>
          <a:endParaRPr lang="en-US"/>
        </a:p>
      </dgm:t>
    </dgm:pt>
    <dgm:pt modelId="{B8F06F0F-8E99-424A-A42B-103FB5C30DA7}" type="pres">
      <dgm:prSet presAssocID="{04197C22-9501-4522-BB3E-2FCCE8838038}" presName="sp" presStyleCnt="0"/>
      <dgm:spPr/>
    </dgm:pt>
    <dgm:pt modelId="{D9353CAA-A427-4F5E-BE70-5FDD7EE57D77}" type="pres">
      <dgm:prSet presAssocID="{B6F54686-795F-4205-A35D-D7A3371C1799}" presName="linNode" presStyleCnt="0"/>
      <dgm:spPr/>
    </dgm:pt>
    <dgm:pt modelId="{E54ABD37-356A-4BF4-B51F-C05D30CBB366}" type="pres">
      <dgm:prSet presAssocID="{B6F54686-795F-4205-A35D-D7A3371C1799}" presName="parentText" presStyleLbl="node1" presStyleIdx="1" presStyleCnt="3">
        <dgm:presLayoutVars>
          <dgm:chMax val="1"/>
          <dgm:bulletEnabled val="1"/>
        </dgm:presLayoutVars>
      </dgm:prSet>
      <dgm:spPr/>
      <dgm:t>
        <a:bodyPr/>
        <a:lstStyle/>
        <a:p>
          <a:endParaRPr lang="en-US"/>
        </a:p>
      </dgm:t>
    </dgm:pt>
    <dgm:pt modelId="{3EE77FEE-8D42-4689-8271-9AE504B8D792}" type="pres">
      <dgm:prSet presAssocID="{B6F54686-795F-4205-A35D-D7A3371C1799}" presName="descendantText" presStyleLbl="alignAccFollowNode1" presStyleIdx="1" presStyleCnt="3">
        <dgm:presLayoutVars>
          <dgm:bulletEnabled val="1"/>
        </dgm:presLayoutVars>
      </dgm:prSet>
      <dgm:spPr/>
      <dgm:t>
        <a:bodyPr/>
        <a:lstStyle/>
        <a:p>
          <a:endParaRPr lang="en-US"/>
        </a:p>
      </dgm:t>
    </dgm:pt>
    <dgm:pt modelId="{228ACCA6-A71A-4323-9B68-009766E7765F}" type="pres">
      <dgm:prSet presAssocID="{DAC2CB72-590B-4B04-9D0E-A8FF44657D36}" presName="sp" presStyleCnt="0"/>
      <dgm:spPr/>
    </dgm:pt>
    <dgm:pt modelId="{C06477D1-E03F-4A73-999C-0BB81D243AB9}" type="pres">
      <dgm:prSet presAssocID="{B5E9EC03-41ED-41DF-8907-64E79F86C503}" presName="linNode" presStyleCnt="0"/>
      <dgm:spPr/>
    </dgm:pt>
    <dgm:pt modelId="{FE29E5DE-A1DE-4B45-800D-B9235A3570D4}" type="pres">
      <dgm:prSet presAssocID="{B5E9EC03-41ED-41DF-8907-64E79F86C503}" presName="parentText" presStyleLbl="node1" presStyleIdx="2" presStyleCnt="3">
        <dgm:presLayoutVars>
          <dgm:chMax val="1"/>
          <dgm:bulletEnabled val="1"/>
        </dgm:presLayoutVars>
      </dgm:prSet>
      <dgm:spPr/>
      <dgm:t>
        <a:bodyPr/>
        <a:lstStyle/>
        <a:p>
          <a:endParaRPr lang="en-US"/>
        </a:p>
      </dgm:t>
    </dgm:pt>
    <dgm:pt modelId="{F1359CF3-6E55-4434-BFFA-9038F77680DE}" type="pres">
      <dgm:prSet presAssocID="{B5E9EC03-41ED-41DF-8907-64E79F86C503}" presName="descendantText" presStyleLbl="alignAccFollowNode1" presStyleIdx="2" presStyleCnt="3">
        <dgm:presLayoutVars>
          <dgm:bulletEnabled val="1"/>
        </dgm:presLayoutVars>
      </dgm:prSet>
      <dgm:spPr/>
      <dgm:t>
        <a:bodyPr/>
        <a:lstStyle/>
        <a:p>
          <a:endParaRPr lang="en-US"/>
        </a:p>
      </dgm:t>
    </dgm:pt>
  </dgm:ptLst>
  <dgm:cxnLst>
    <dgm:cxn modelId="{6CE5618F-0EE8-4710-BC74-97AA33A5F42E}" srcId="{B6F54686-795F-4205-A35D-D7A3371C1799}" destId="{4D3B88AB-5006-40FF-821F-F345BE9597C8}" srcOrd="1" destOrd="0" parTransId="{10331FBB-1D81-400E-8206-1266D6B80DDA}" sibTransId="{8F098FC6-D81E-4DE0-B8E5-F41CFADEC08F}"/>
    <dgm:cxn modelId="{39F995E8-8B0F-4560-8D5A-CDDCAB6292F6}" type="presOf" srcId="{AEC7C9B1-0629-4F3E-99EA-4CE46725DC19}" destId="{1DF67BC5-1330-48B6-A9D5-4D6C9F70A54D}" srcOrd="0" destOrd="0" presId="urn:microsoft.com/office/officeart/2005/8/layout/vList5"/>
    <dgm:cxn modelId="{9A567635-6648-4998-8D2C-A656C73A9024}" type="presOf" srcId="{E8229E5E-8264-4C7C-95EC-9FEE619C0F94}" destId="{9A43446C-A2D1-4406-B045-17F79520C9A6}" srcOrd="0" destOrd="0" presId="urn:microsoft.com/office/officeart/2005/8/layout/vList5"/>
    <dgm:cxn modelId="{58F1B4EA-5EC3-418D-879B-9FE725F5537A}" srcId="{E8229E5E-8264-4C7C-95EC-9FEE619C0F94}" destId="{B5E9EC03-41ED-41DF-8907-64E79F86C503}" srcOrd="2" destOrd="0" parTransId="{78A31090-B3EA-4B15-9F50-BC5D4E5F0584}" sibTransId="{D2EE2646-0290-4C83-A161-C769453E4EFF}"/>
    <dgm:cxn modelId="{417CED4C-3A61-42F3-85D5-3E2524EC48AA}" type="presOf" srcId="{B5E9EC03-41ED-41DF-8907-64E79F86C503}" destId="{FE29E5DE-A1DE-4B45-800D-B9235A3570D4}" srcOrd="0" destOrd="0" presId="urn:microsoft.com/office/officeart/2005/8/layout/vList5"/>
    <dgm:cxn modelId="{785E2CD4-0D0F-4ECE-A55C-B04CB43F3849}" type="presOf" srcId="{4D3B88AB-5006-40FF-821F-F345BE9597C8}" destId="{3EE77FEE-8D42-4689-8271-9AE504B8D792}" srcOrd="0" destOrd="1" presId="urn:microsoft.com/office/officeart/2005/8/layout/vList5"/>
    <dgm:cxn modelId="{A5C12A82-9230-4BF4-969D-E9281530679A}" srcId="{AEC7C9B1-0629-4F3E-99EA-4CE46725DC19}" destId="{C93ED189-F3E6-4CB9-90E7-E97DDC0B1105}" srcOrd="0" destOrd="0" parTransId="{C87AA805-143A-42EB-B5F1-57B90073CBEA}" sibTransId="{20923D7C-35C9-4FCB-9B54-B0C1F6AF14EE}"/>
    <dgm:cxn modelId="{67F37108-C297-421A-9929-BA609609BF31}" srcId="{B5E9EC03-41ED-41DF-8907-64E79F86C503}" destId="{E3164FA8-1437-477C-B9A2-ED0ED8845CF7}" srcOrd="0" destOrd="0" parTransId="{B8693922-8104-4F67-A965-31DDED72E9D4}" sibTransId="{36A33878-BB4B-424D-AD40-BFEBC72CEBE4}"/>
    <dgm:cxn modelId="{C0DA0963-51DE-4B4E-9F45-D0C4BD365AC9}" type="presOf" srcId="{D1AFD2E6-2B8B-4734-9ACA-CF6BEC701174}" destId="{3EE77FEE-8D42-4689-8271-9AE504B8D792}" srcOrd="0" destOrd="0" presId="urn:microsoft.com/office/officeart/2005/8/layout/vList5"/>
    <dgm:cxn modelId="{720397EC-0752-4D19-9C3B-E21983C489C1}" srcId="{E8229E5E-8264-4C7C-95EC-9FEE619C0F94}" destId="{AEC7C9B1-0629-4F3E-99EA-4CE46725DC19}" srcOrd="0" destOrd="0" parTransId="{C62680DF-C2F2-4BE4-A2F4-3AEC43B108B3}" sibTransId="{04197C22-9501-4522-BB3E-2FCCE8838038}"/>
    <dgm:cxn modelId="{80139F8A-2FF2-4197-9FC3-22DAF25DADD9}" type="presOf" srcId="{B6F54686-795F-4205-A35D-D7A3371C1799}" destId="{E54ABD37-356A-4BF4-B51F-C05D30CBB366}" srcOrd="0" destOrd="0" presId="urn:microsoft.com/office/officeart/2005/8/layout/vList5"/>
    <dgm:cxn modelId="{44D14A93-31CC-41CB-950D-348300F5149A}" type="presOf" srcId="{C93ED189-F3E6-4CB9-90E7-E97DDC0B1105}" destId="{22EAF6EF-E0EC-436E-AFF8-545132590C11}" srcOrd="0" destOrd="0" presId="urn:microsoft.com/office/officeart/2005/8/layout/vList5"/>
    <dgm:cxn modelId="{D0AF043D-4AFF-4A35-917A-61AA8F49B32D}" srcId="{E8229E5E-8264-4C7C-95EC-9FEE619C0F94}" destId="{B6F54686-795F-4205-A35D-D7A3371C1799}" srcOrd="1" destOrd="0" parTransId="{F8459DCF-1008-4051-9FC2-20D8714A7741}" sibTransId="{DAC2CB72-590B-4B04-9D0E-A8FF44657D36}"/>
    <dgm:cxn modelId="{F39799B1-C3D4-4983-8F9A-5737BF39E0C5}" srcId="{B6F54686-795F-4205-A35D-D7A3371C1799}" destId="{D1AFD2E6-2B8B-4734-9ACA-CF6BEC701174}" srcOrd="0" destOrd="0" parTransId="{ACA6D1BD-2112-4E60-99EB-35365002866D}" sibTransId="{518CEEF9-4832-4BC5-B139-51B8D11758D4}"/>
    <dgm:cxn modelId="{6C3CAFED-A51A-4C2B-9ABE-827CFE165831}" type="presOf" srcId="{E3164FA8-1437-477C-B9A2-ED0ED8845CF7}" destId="{F1359CF3-6E55-4434-BFFA-9038F77680DE}" srcOrd="0" destOrd="0" presId="urn:microsoft.com/office/officeart/2005/8/layout/vList5"/>
    <dgm:cxn modelId="{03D8BE61-04FD-4BB6-BC97-608D05CA3F87}" type="presParOf" srcId="{9A43446C-A2D1-4406-B045-17F79520C9A6}" destId="{AB415195-78BA-4CD1-BA4C-EB54C401ABFB}" srcOrd="0" destOrd="0" presId="urn:microsoft.com/office/officeart/2005/8/layout/vList5"/>
    <dgm:cxn modelId="{09F09548-526A-4A90-BD80-EF4C3C015EAA}" type="presParOf" srcId="{AB415195-78BA-4CD1-BA4C-EB54C401ABFB}" destId="{1DF67BC5-1330-48B6-A9D5-4D6C9F70A54D}" srcOrd="0" destOrd="0" presId="urn:microsoft.com/office/officeart/2005/8/layout/vList5"/>
    <dgm:cxn modelId="{C47DCEEC-12D4-4B3A-9705-31F9CC78278D}" type="presParOf" srcId="{AB415195-78BA-4CD1-BA4C-EB54C401ABFB}" destId="{22EAF6EF-E0EC-436E-AFF8-545132590C11}" srcOrd="1" destOrd="0" presId="urn:microsoft.com/office/officeart/2005/8/layout/vList5"/>
    <dgm:cxn modelId="{6C7C1DD7-D664-4772-A095-126EF35B9EE0}" type="presParOf" srcId="{9A43446C-A2D1-4406-B045-17F79520C9A6}" destId="{B8F06F0F-8E99-424A-A42B-103FB5C30DA7}" srcOrd="1" destOrd="0" presId="urn:microsoft.com/office/officeart/2005/8/layout/vList5"/>
    <dgm:cxn modelId="{6E650997-EA3F-46D3-8BE2-0DC40AF3C831}" type="presParOf" srcId="{9A43446C-A2D1-4406-B045-17F79520C9A6}" destId="{D9353CAA-A427-4F5E-BE70-5FDD7EE57D77}" srcOrd="2" destOrd="0" presId="urn:microsoft.com/office/officeart/2005/8/layout/vList5"/>
    <dgm:cxn modelId="{3E52C311-0ED7-4A1B-912C-8CB8C462BF23}" type="presParOf" srcId="{D9353CAA-A427-4F5E-BE70-5FDD7EE57D77}" destId="{E54ABD37-356A-4BF4-B51F-C05D30CBB366}" srcOrd="0" destOrd="0" presId="urn:microsoft.com/office/officeart/2005/8/layout/vList5"/>
    <dgm:cxn modelId="{7EC83532-D977-4A48-A44A-EE9D7E4CCFA9}" type="presParOf" srcId="{D9353CAA-A427-4F5E-BE70-5FDD7EE57D77}" destId="{3EE77FEE-8D42-4689-8271-9AE504B8D792}" srcOrd="1" destOrd="0" presId="urn:microsoft.com/office/officeart/2005/8/layout/vList5"/>
    <dgm:cxn modelId="{FB1C7907-4B3E-4532-9020-237B57463690}" type="presParOf" srcId="{9A43446C-A2D1-4406-B045-17F79520C9A6}" destId="{228ACCA6-A71A-4323-9B68-009766E7765F}" srcOrd="3" destOrd="0" presId="urn:microsoft.com/office/officeart/2005/8/layout/vList5"/>
    <dgm:cxn modelId="{B0CA28DD-632E-45C2-851B-B8154BFBA82B}" type="presParOf" srcId="{9A43446C-A2D1-4406-B045-17F79520C9A6}" destId="{C06477D1-E03F-4A73-999C-0BB81D243AB9}" srcOrd="4" destOrd="0" presId="urn:microsoft.com/office/officeart/2005/8/layout/vList5"/>
    <dgm:cxn modelId="{7120ECFE-2F2B-4491-845A-6BF80DE69D0F}" type="presParOf" srcId="{C06477D1-E03F-4A73-999C-0BB81D243AB9}" destId="{FE29E5DE-A1DE-4B45-800D-B9235A3570D4}" srcOrd="0" destOrd="0" presId="urn:microsoft.com/office/officeart/2005/8/layout/vList5"/>
    <dgm:cxn modelId="{9113FFD3-EFB7-4FFB-AC72-CAAEE169F2AC}" type="presParOf" srcId="{C06477D1-E03F-4A73-999C-0BB81D243AB9}" destId="{F1359CF3-6E55-4434-BFFA-9038F77680D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229E5E-8264-4C7C-95EC-9FEE619C0F94}"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n-US"/>
        </a:p>
      </dgm:t>
    </dgm:pt>
    <dgm:pt modelId="{AEC7C9B1-0629-4F3E-99EA-4CE46725DC19}">
      <dgm:prSet/>
      <dgm:spPr/>
      <dgm:t>
        <a:bodyPr/>
        <a:lstStyle/>
        <a:p>
          <a:pPr rtl="0"/>
          <a:r>
            <a:rPr lang="es-GT" dirty="0" smtClean="0"/>
            <a:t>Washington, D.C. Enero 2012</a:t>
          </a:r>
          <a:endParaRPr lang="en-US" dirty="0"/>
        </a:p>
      </dgm:t>
    </dgm:pt>
    <dgm:pt modelId="{C62680DF-C2F2-4BE4-A2F4-3AEC43B108B3}" type="parTrans" cxnId="{720397EC-0752-4D19-9C3B-E21983C489C1}">
      <dgm:prSet/>
      <dgm:spPr/>
      <dgm:t>
        <a:bodyPr/>
        <a:lstStyle/>
        <a:p>
          <a:endParaRPr lang="en-US"/>
        </a:p>
      </dgm:t>
    </dgm:pt>
    <dgm:pt modelId="{04197C22-9501-4522-BB3E-2FCCE8838038}" type="sibTrans" cxnId="{720397EC-0752-4D19-9C3B-E21983C489C1}">
      <dgm:prSet/>
      <dgm:spPr/>
      <dgm:t>
        <a:bodyPr/>
        <a:lstStyle/>
        <a:p>
          <a:endParaRPr lang="en-US"/>
        </a:p>
      </dgm:t>
    </dgm:pt>
    <dgm:pt modelId="{C93ED189-F3E6-4CB9-90E7-E97DDC0B1105}">
      <dgm:prSet custT="1"/>
      <dgm:spPr/>
      <dgm:t>
        <a:bodyPr/>
        <a:lstStyle/>
        <a:p>
          <a:pPr rtl="0"/>
          <a:r>
            <a:rPr lang="es-GT" sz="1600" b="0" dirty="0" smtClean="0"/>
            <a:t>3ª Reunión regional de Planificación del Fortalecimiento de Capacidades</a:t>
          </a:r>
          <a:endParaRPr lang="en-US" sz="2100" b="0" dirty="0"/>
        </a:p>
      </dgm:t>
    </dgm:pt>
    <dgm:pt modelId="{C87AA805-143A-42EB-B5F1-57B90073CBEA}" type="parTrans" cxnId="{A5C12A82-9230-4BF4-969D-E9281530679A}">
      <dgm:prSet/>
      <dgm:spPr/>
      <dgm:t>
        <a:bodyPr/>
        <a:lstStyle/>
        <a:p>
          <a:endParaRPr lang="en-US"/>
        </a:p>
      </dgm:t>
    </dgm:pt>
    <dgm:pt modelId="{20923D7C-35C9-4FCB-9B54-B0C1F6AF14EE}" type="sibTrans" cxnId="{A5C12A82-9230-4BF4-969D-E9281530679A}">
      <dgm:prSet/>
      <dgm:spPr/>
      <dgm:t>
        <a:bodyPr/>
        <a:lstStyle/>
        <a:p>
          <a:endParaRPr lang="en-US"/>
        </a:p>
      </dgm:t>
    </dgm:pt>
    <dgm:pt modelId="{B6F54686-795F-4205-A35D-D7A3371C1799}">
      <dgm:prSet/>
      <dgm:spPr/>
      <dgm:t>
        <a:bodyPr/>
        <a:lstStyle/>
        <a:p>
          <a:pPr rtl="0"/>
          <a:r>
            <a:rPr lang="es-MX" dirty="0" smtClean="0"/>
            <a:t>Honduras/Costa Rica </a:t>
          </a:r>
        </a:p>
        <a:p>
          <a:pPr rtl="0"/>
          <a:r>
            <a:rPr lang="es-MX" dirty="0" smtClean="0"/>
            <a:t>Febrero/Marzo 2012</a:t>
          </a:r>
          <a:endParaRPr lang="en-US" dirty="0"/>
        </a:p>
      </dgm:t>
    </dgm:pt>
    <dgm:pt modelId="{F8459DCF-1008-4051-9FC2-20D8714A7741}" type="parTrans" cxnId="{D0AF043D-4AFF-4A35-917A-61AA8F49B32D}">
      <dgm:prSet/>
      <dgm:spPr/>
      <dgm:t>
        <a:bodyPr/>
        <a:lstStyle/>
        <a:p>
          <a:endParaRPr lang="en-US"/>
        </a:p>
      </dgm:t>
    </dgm:pt>
    <dgm:pt modelId="{DAC2CB72-590B-4B04-9D0E-A8FF44657D36}" type="sibTrans" cxnId="{D0AF043D-4AFF-4A35-917A-61AA8F49B32D}">
      <dgm:prSet/>
      <dgm:spPr/>
      <dgm:t>
        <a:bodyPr/>
        <a:lstStyle/>
        <a:p>
          <a:endParaRPr lang="en-US"/>
        </a:p>
      </dgm:t>
    </dgm:pt>
    <dgm:pt modelId="{D1AFD2E6-2B8B-4734-9ACA-CF6BEC701174}">
      <dgm:prSet custT="1"/>
      <dgm:spPr/>
      <dgm:t>
        <a:bodyPr/>
        <a:lstStyle/>
        <a:p>
          <a:pPr rtl="0"/>
          <a:r>
            <a:rPr lang="es-GT" sz="1500" b="0" dirty="0" smtClean="0"/>
            <a:t>Moderación de talleres nacionales de modernización fronteriza, Departamento de Comercio de los Estados Unidos.</a:t>
          </a:r>
          <a:endParaRPr lang="en-US" sz="1500" b="0" dirty="0"/>
        </a:p>
      </dgm:t>
    </dgm:pt>
    <dgm:pt modelId="{ACA6D1BD-2112-4E60-99EB-35365002866D}" type="parTrans" cxnId="{F39799B1-C3D4-4983-8F9A-5737BF39E0C5}">
      <dgm:prSet/>
      <dgm:spPr/>
      <dgm:t>
        <a:bodyPr/>
        <a:lstStyle/>
        <a:p>
          <a:endParaRPr lang="en-US"/>
        </a:p>
      </dgm:t>
    </dgm:pt>
    <dgm:pt modelId="{518CEEF9-4832-4BC5-B139-51B8D11758D4}" type="sibTrans" cxnId="{F39799B1-C3D4-4983-8F9A-5737BF39E0C5}">
      <dgm:prSet/>
      <dgm:spPr/>
      <dgm:t>
        <a:bodyPr/>
        <a:lstStyle/>
        <a:p>
          <a:endParaRPr lang="en-US"/>
        </a:p>
      </dgm:t>
    </dgm:pt>
    <dgm:pt modelId="{E3164FA8-1437-477C-B9A2-ED0ED8845CF7}">
      <dgm:prSet/>
      <dgm:spPr/>
      <dgm:t>
        <a:bodyPr/>
        <a:lstStyle/>
        <a:p>
          <a:pPr rtl="0"/>
          <a:r>
            <a:rPr lang="es-MX" b="0" dirty="0" smtClean="0"/>
            <a:t>Guatemala, </a:t>
          </a:r>
        </a:p>
        <a:p>
          <a:pPr rtl="0"/>
          <a:r>
            <a:rPr lang="es-MX" b="0" dirty="0" smtClean="0"/>
            <a:t>Abril 2012</a:t>
          </a:r>
          <a:endParaRPr lang="en-US" b="0" dirty="0"/>
        </a:p>
      </dgm:t>
    </dgm:pt>
    <dgm:pt modelId="{B8693922-8104-4F67-A965-31DDED72E9D4}" type="parTrans" cxnId="{67F37108-C297-421A-9929-BA609609BF31}">
      <dgm:prSet/>
      <dgm:spPr/>
      <dgm:t>
        <a:bodyPr/>
        <a:lstStyle/>
        <a:p>
          <a:endParaRPr lang="en-US"/>
        </a:p>
      </dgm:t>
    </dgm:pt>
    <dgm:pt modelId="{36A33878-BB4B-424D-AD40-BFEBC72CEBE4}" type="sibTrans" cxnId="{67F37108-C297-421A-9929-BA609609BF31}">
      <dgm:prSet/>
      <dgm:spPr/>
      <dgm:t>
        <a:bodyPr/>
        <a:lstStyle/>
        <a:p>
          <a:endParaRPr lang="en-US"/>
        </a:p>
      </dgm:t>
    </dgm:pt>
    <dgm:pt modelId="{13CB7EBF-0407-48C3-BBAC-167B97A4EEB6}">
      <dgm:prSet/>
      <dgm:spPr/>
      <dgm:t>
        <a:bodyPr/>
        <a:lstStyle/>
        <a:p>
          <a:pPr rtl="0"/>
          <a:r>
            <a:rPr lang="es-GT" dirty="0" smtClean="0"/>
            <a:t>Costa Rica,</a:t>
          </a:r>
        </a:p>
        <a:p>
          <a:pPr rtl="0"/>
          <a:r>
            <a:rPr lang="es-GT" dirty="0" smtClean="0"/>
            <a:t>Octubre 2011</a:t>
          </a:r>
          <a:endParaRPr lang="en-US" dirty="0"/>
        </a:p>
      </dgm:t>
    </dgm:pt>
    <dgm:pt modelId="{2404320E-7096-48DB-A53E-3C98C54FDECD}" type="parTrans" cxnId="{B4C81C22-4044-468C-B3FA-671DD0DF3EC6}">
      <dgm:prSet/>
      <dgm:spPr/>
      <dgm:t>
        <a:bodyPr/>
        <a:lstStyle/>
        <a:p>
          <a:endParaRPr lang="en-US"/>
        </a:p>
      </dgm:t>
    </dgm:pt>
    <dgm:pt modelId="{E5CF7865-DC9E-418A-B6C3-873E34F216E7}" type="sibTrans" cxnId="{B4C81C22-4044-468C-B3FA-671DD0DF3EC6}">
      <dgm:prSet/>
      <dgm:spPr/>
      <dgm:t>
        <a:bodyPr/>
        <a:lstStyle/>
        <a:p>
          <a:endParaRPr lang="en-US"/>
        </a:p>
      </dgm:t>
    </dgm:pt>
    <dgm:pt modelId="{272841A0-A179-450F-8B0C-1ADB21BD7FEB}">
      <dgm:prSet custT="1"/>
      <dgm:spPr/>
      <dgm:t>
        <a:bodyPr/>
        <a:lstStyle/>
        <a:p>
          <a:pPr rtl="0"/>
          <a:r>
            <a:rPr lang="es-GT" sz="1600" dirty="0" smtClean="0"/>
            <a:t>Taller Centroamericano y Rep. Dominicana sobre Gestión de Riesgo OMA-CAPTAC-DR</a:t>
          </a:r>
          <a:endParaRPr lang="en-US" sz="1600" dirty="0"/>
        </a:p>
      </dgm:t>
    </dgm:pt>
    <dgm:pt modelId="{EC32DA05-76DA-493A-9A2B-F253EC970FBA}" type="parTrans" cxnId="{36EC2630-F4E2-41C0-8C76-16F6011453FC}">
      <dgm:prSet/>
      <dgm:spPr/>
      <dgm:t>
        <a:bodyPr/>
        <a:lstStyle/>
        <a:p>
          <a:endParaRPr lang="en-US"/>
        </a:p>
      </dgm:t>
    </dgm:pt>
    <dgm:pt modelId="{E682787F-EA60-4EB9-8B21-92895E7FB0B5}" type="sibTrans" cxnId="{36EC2630-F4E2-41C0-8C76-16F6011453FC}">
      <dgm:prSet/>
      <dgm:spPr/>
      <dgm:t>
        <a:bodyPr/>
        <a:lstStyle/>
        <a:p>
          <a:endParaRPr lang="en-US"/>
        </a:p>
      </dgm:t>
    </dgm:pt>
    <dgm:pt modelId="{97E98DA7-F2EF-4B84-9B66-0A7727707845}">
      <dgm:prSet custT="1"/>
      <dgm:spPr/>
      <dgm:t>
        <a:bodyPr/>
        <a:lstStyle/>
        <a:p>
          <a:pPr rtl="0"/>
          <a:r>
            <a:rPr lang="es-GT" sz="1500" b="0" dirty="0" smtClean="0"/>
            <a:t>Seminario BID-CAPTAC-DR y OMA sobre Gestión de Riesgo y su impacto en el Fortalecimiento de la Ética e Transparencia</a:t>
          </a:r>
          <a:endParaRPr lang="en-US" sz="1500" b="0" dirty="0"/>
        </a:p>
      </dgm:t>
    </dgm:pt>
    <dgm:pt modelId="{B4061534-B1CF-4F6C-99F5-A98976B0067F}" type="parTrans" cxnId="{13D452DF-33FA-4A46-B778-31F0C44858F1}">
      <dgm:prSet/>
      <dgm:spPr/>
      <dgm:t>
        <a:bodyPr/>
        <a:lstStyle/>
        <a:p>
          <a:endParaRPr lang="en-US"/>
        </a:p>
      </dgm:t>
    </dgm:pt>
    <dgm:pt modelId="{57778734-49C3-4186-8FB3-CD7BF4002168}" type="sibTrans" cxnId="{13D452DF-33FA-4A46-B778-31F0C44858F1}">
      <dgm:prSet/>
      <dgm:spPr/>
      <dgm:t>
        <a:bodyPr/>
        <a:lstStyle/>
        <a:p>
          <a:endParaRPr lang="en-US"/>
        </a:p>
      </dgm:t>
    </dgm:pt>
    <dgm:pt modelId="{A94A34C7-27E9-40E5-BC99-0C67120E3F4D}">
      <dgm:prSet/>
      <dgm:spPr/>
      <dgm:t>
        <a:bodyPr/>
        <a:lstStyle/>
        <a:p>
          <a:pPr rtl="0"/>
          <a:r>
            <a:rPr lang="es-GT" b="0" dirty="0" smtClean="0"/>
            <a:t>Guatemala, </a:t>
          </a:r>
        </a:p>
        <a:p>
          <a:pPr rtl="0"/>
          <a:r>
            <a:rPr lang="es-GT" b="0" dirty="0" smtClean="0"/>
            <a:t>Mayo 2012</a:t>
          </a:r>
          <a:endParaRPr lang="en-US" b="0" dirty="0"/>
        </a:p>
      </dgm:t>
    </dgm:pt>
    <dgm:pt modelId="{21FEFB98-D915-4273-AB2B-50D7CF8B9878}" type="parTrans" cxnId="{0C9934F2-D8D5-4D51-B2F1-32B72F9B42CB}">
      <dgm:prSet/>
      <dgm:spPr/>
      <dgm:t>
        <a:bodyPr/>
        <a:lstStyle/>
        <a:p>
          <a:endParaRPr lang="en-US"/>
        </a:p>
      </dgm:t>
    </dgm:pt>
    <dgm:pt modelId="{FA5B995C-52FF-4D6D-B08F-A1068F9D01D3}" type="sibTrans" cxnId="{0C9934F2-D8D5-4D51-B2F1-32B72F9B42CB}">
      <dgm:prSet/>
      <dgm:spPr/>
      <dgm:t>
        <a:bodyPr/>
        <a:lstStyle/>
        <a:p>
          <a:endParaRPr lang="en-US"/>
        </a:p>
      </dgm:t>
    </dgm:pt>
    <dgm:pt modelId="{7AD63F6B-F1E9-4747-ADD7-FC3DD49D346E}">
      <dgm:prSet custT="1"/>
      <dgm:spPr/>
      <dgm:t>
        <a:bodyPr/>
        <a:lstStyle/>
        <a:p>
          <a:pPr rtl="0"/>
          <a:r>
            <a:rPr lang="es-GT" sz="1500" b="0" dirty="0" smtClean="0"/>
            <a:t>Organización del Primer Taller Regional de Acreditación de Expertos OMA en Valoración Aduanera (Español)</a:t>
          </a:r>
          <a:endParaRPr lang="en-US" sz="1500" b="0" dirty="0"/>
        </a:p>
      </dgm:t>
    </dgm:pt>
    <dgm:pt modelId="{EE1009DA-CCDF-4E75-A114-42461CD7FC5B}" type="parTrans" cxnId="{A3C6E235-A786-42C7-A660-9219A99427CC}">
      <dgm:prSet/>
      <dgm:spPr/>
      <dgm:t>
        <a:bodyPr/>
        <a:lstStyle/>
        <a:p>
          <a:endParaRPr lang="en-US"/>
        </a:p>
      </dgm:t>
    </dgm:pt>
    <dgm:pt modelId="{90670230-CC87-47AA-AA05-D3892CB22A0F}" type="sibTrans" cxnId="{A3C6E235-A786-42C7-A660-9219A99427CC}">
      <dgm:prSet/>
      <dgm:spPr/>
      <dgm:t>
        <a:bodyPr/>
        <a:lstStyle/>
        <a:p>
          <a:endParaRPr lang="en-US"/>
        </a:p>
      </dgm:t>
    </dgm:pt>
    <dgm:pt modelId="{9A43446C-A2D1-4406-B045-17F79520C9A6}" type="pres">
      <dgm:prSet presAssocID="{E8229E5E-8264-4C7C-95EC-9FEE619C0F94}" presName="Name0" presStyleCnt="0">
        <dgm:presLayoutVars>
          <dgm:dir/>
          <dgm:animLvl val="lvl"/>
          <dgm:resizeHandles val="exact"/>
        </dgm:presLayoutVars>
      </dgm:prSet>
      <dgm:spPr/>
      <dgm:t>
        <a:bodyPr/>
        <a:lstStyle/>
        <a:p>
          <a:endParaRPr lang="en-US"/>
        </a:p>
      </dgm:t>
    </dgm:pt>
    <dgm:pt modelId="{43D618A9-E686-4896-AA39-FC947C737E83}" type="pres">
      <dgm:prSet presAssocID="{13CB7EBF-0407-48C3-BBAC-167B97A4EEB6}" presName="linNode" presStyleCnt="0"/>
      <dgm:spPr/>
    </dgm:pt>
    <dgm:pt modelId="{0ED003F7-6651-4FC7-B9AE-78CC3D19B24D}" type="pres">
      <dgm:prSet presAssocID="{13CB7EBF-0407-48C3-BBAC-167B97A4EEB6}" presName="parentText" presStyleLbl="node1" presStyleIdx="0" presStyleCnt="5">
        <dgm:presLayoutVars>
          <dgm:chMax val="1"/>
          <dgm:bulletEnabled val="1"/>
        </dgm:presLayoutVars>
      </dgm:prSet>
      <dgm:spPr/>
      <dgm:t>
        <a:bodyPr/>
        <a:lstStyle/>
        <a:p>
          <a:endParaRPr lang="en-US"/>
        </a:p>
      </dgm:t>
    </dgm:pt>
    <dgm:pt modelId="{368FCA93-AFF7-4D12-8F66-4A3ADD48CE65}" type="pres">
      <dgm:prSet presAssocID="{13CB7EBF-0407-48C3-BBAC-167B97A4EEB6}" presName="descendantText" presStyleLbl="alignAccFollowNode1" presStyleIdx="0" presStyleCnt="5" custLinFactNeighborY="24075">
        <dgm:presLayoutVars>
          <dgm:bulletEnabled val="1"/>
        </dgm:presLayoutVars>
      </dgm:prSet>
      <dgm:spPr/>
      <dgm:t>
        <a:bodyPr/>
        <a:lstStyle/>
        <a:p>
          <a:endParaRPr lang="en-US"/>
        </a:p>
      </dgm:t>
    </dgm:pt>
    <dgm:pt modelId="{C67AA049-110A-48F1-A52B-74030A1D534F}" type="pres">
      <dgm:prSet presAssocID="{E5CF7865-DC9E-418A-B6C3-873E34F216E7}" presName="sp" presStyleCnt="0"/>
      <dgm:spPr/>
    </dgm:pt>
    <dgm:pt modelId="{AB415195-78BA-4CD1-BA4C-EB54C401ABFB}" type="pres">
      <dgm:prSet presAssocID="{AEC7C9B1-0629-4F3E-99EA-4CE46725DC19}" presName="linNode" presStyleCnt="0"/>
      <dgm:spPr/>
    </dgm:pt>
    <dgm:pt modelId="{1DF67BC5-1330-48B6-A9D5-4D6C9F70A54D}" type="pres">
      <dgm:prSet presAssocID="{AEC7C9B1-0629-4F3E-99EA-4CE46725DC19}" presName="parentText" presStyleLbl="node1" presStyleIdx="1" presStyleCnt="5">
        <dgm:presLayoutVars>
          <dgm:chMax val="1"/>
          <dgm:bulletEnabled val="1"/>
        </dgm:presLayoutVars>
      </dgm:prSet>
      <dgm:spPr/>
      <dgm:t>
        <a:bodyPr/>
        <a:lstStyle/>
        <a:p>
          <a:endParaRPr lang="en-US"/>
        </a:p>
      </dgm:t>
    </dgm:pt>
    <dgm:pt modelId="{22EAF6EF-E0EC-436E-AFF8-545132590C11}" type="pres">
      <dgm:prSet presAssocID="{AEC7C9B1-0629-4F3E-99EA-4CE46725DC19}" presName="descendantText" presStyleLbl="alignAccFollowNode1" presStyleIdx="1" presStyleCnt="5">
        <dgm:presLayoutVars>
          <dgm:bulletEnabled val="1"/>
        </dgm:presLayoutVars>
      </dgm:prSet>
      <dgm:spPr/>
      <dgm:t>
        <a:bodyPr/>
        <a:lstStyle/>
        <a:p>
          <a:endParaRPr lang="en-US"/>
        </a:p>
      </dgm:t>
    </dgm:pt>
    <dgm:pt modelId="{B8F06F0F-8E99-424A-A42B-103FB5C30DA7}" type="pres">
      <dgm:prSet presAssocID="{04197C22-9501-4522-BB3E-2FCCE8838038}" presName="sp" presStyleCnt="0"/>
      <dgm:spPr/>
    </dgm:pt>
    <dgm:pt modelId="{D9353CAA-A427-4F5E-BE70-5FDD7EE57D77}" type="pres">
      <dgm:prSet presAssocID="{B6F54686-795F-4205-A35D-D7A3371C1799}" presName="linNode" presStyleCnt="0"/>
      <dgm:spPr/>
    </dgm:pt>
    <dgm:pt modelId="{E54ABD37-356A-4BF4-B51F-C05D30CBB366}" type="pres">
      <dgm:prSet presAssocID="{B6F54686-795F-4205-A35D-D7A3371C1799}" presName="parentText" presStyleLbl="node1" presStyleIdx="2" presStyleCnt="5">
        <dgm:presLayoutVars>
          <dgm:chMax val="1"/>
          <dgm:bulletEnabled val="1"/>
        </dgm:presLayoutVars>
      </dgm:prSet>
      <dgm:spPr/>
      <dgm:t>
        <a:bodyPr/>
        <a:lstStyle/>
        <a:p>
          <a:endParaRPr lang="en-US"/>
        </a:p>
      </dgm:t>
    </dgm:pt>
    <dgm:pt modelId="{3EE77FEE-8D42-4689-8271-9AE504B8D792}" type="pres">
      <dgm:prSet presAssocID="{B6F54686-795F-4205-A35D-D7A3371C1799}" presName="descendantText" presStyleLbl="alignAccFollowNode1" presStyleIdx="2" presStyleCnt="5">
        <dgm:presLayoutVars>
          <dgm:bulletEnabled val="1"/>
        </dgm:presLayoutVars>
      </dgm:prSet>
      <dgm:spPr/>
      <dgm:t>
        <a:bodyPr/>
        <a:lstStyle/>
        <a:p>
          <a:endParaRPr lang="en-US"/>
        </a:p>
      </dgm:t>
    </dgm:pt>
    <dgm:pt modelId="{228ACCA6-A71A-4323-9B68-009766E7765F}" type="pres">
      <dgm:prSet presAssocID="{DAC2CB72-590B-4B04-9D0E-A8FF44657D36}" presName="sp" presStyleCnt="0"/>
      <dgm:spPr/>
    </dgm:pt>
    <dgm:pt modelId="{CF4AEEC8-22CF-4747-9969-F8ECC609F929}" type="pres">
      <dgm:prSet presAssocID="{E3164FA8-1437-477C-B9A2-ED0ED8845CF7}" presName="linNode" presStyleCnt="0"/>
      <dgm:spPr/>
    </dgm:pt>
    <dgm:pt modelId="{CD679644-5E5C-4F67-B95B-45EC2958A841}" type="pres">
      <dgm:prSet presAssocID="{E3164FA8-1437-477C-B9A2-ED0ED8845CF7}" presName="parentText" presStyleLbl="node1" presStyleIdx="3" presStyleCnt="5">
        <dgm:presLayoutVars>
          <dgm:chMax val="1"/>
          <dgm:bulletEnabled val="1"/>
        </dgm:presLayoutVars>
      </dgm:prSet>
      <dgm:spPr/>
      <dgm:t>
        <a:bodyPr/>
        <a:lstStyle/>
        <a:p>
          <a:endParaRPr lang="en-US"/>
        </a:p>
      </dgm:t>
    </dgm:pt>
    <dgm:pt modelId="{F6F6A365-71D5-4593-BD4B-1A01F9CFDA6E}" type="pres">
      <dgm:prSet presAssocID="{E3164FA8-1437-477C-B9A2-ED0ED8845CF7}" presName="descendantText" presStyleLbl="alignAccFollowNode1" presStyleIdx="3" presStyleCnt="5">
        <dgm:presLayoutVars>
          <dgm:bulletEnabled val="1"/>
        </dgm:presLayoutVars>
      </dgm:prSet>
      <dgm:spPr/>
      <dgm:t>
        <a:bodyPr/>
        <a:lstStyle/>
        <a:p>
          <a:endParaRPr lang="en-US"/>
        </a:p>
      </dgm:t>
    </dgm:pt>
    <dgm:pt modelId="{53062C7B-03E7-4D54-B374-45F71EB65F57}" type="pres">
      <dgm:prSet presAssocID="{36A33878-BB4B-424D-AD40-BFEBC72CEBE4}" presName="sp" presStyleCnt="0"/>
      <dgm:spPr/>
    </dgm:pt>
    <dgm:pt modelId="{DDD8A51E-571F-46AE-9E48-0BD7B3B74632}" type="pres">
      <dgm:prSet presAssocID="{A94A34C7-27E9-40E5-BC99-0C67120E3F4D}" presName="linNode" presStyleCnt="0"/>
      <dgm:spPr/>
    </dgm:pt>
    <dgm:pt modelId="{7976684B-C145-4916-8777-7C385EDB142C}" type="pres">
      <dgm:prSet presAssocID="{A94A34C7-27E9-40E5-BC99-0C67120E3F4D}" presName="parentText" presStyleLbl="node1" presStyleIdx="4" presStyleCnt="5">
        <dgm:presLayoutVars>
          <dgm:chMax val="1"/>
          <dgm:bulletEnabled val="1"/>
        </dgm:presLayoutVars>
      </dgm:prSet>
      <dgm:spPr/>
      <dgm:t>
        <a:bodyPr/>
        <a:lstStyle/>
        <a:p>
          <a:endParaRPr lang="en-US"/>
        </a:p>
      </dgm:t>
    </dgm:pt>
    <dgm:pt modelId="{3800329B-E50A-4155-8EFF-7F54183B800F}" type="pres">
      <dgm:prSet presAssocID="{A94A34C7-27E9-40E5-BC99-0C67120E3F4D}" presName="descendantText" presStyleLbl="alignAccFollowNode1" presStyleIdx="4" presStyleCnt="5">
        <dgm:presLayoutVars>
          <dgm:bulletEnabled val="1"/>
        </dgm:presLayoutVars>
      </dgm:prSet>
      <dgm:spPr/>
      <dgm:t>
        <a:bodyPr/>
        <a:lstStyle/>
        <a:p>
          <a:endParaRPr lang="en-US"/>
        </a:p>
      </dgm:t>
    </dgm:pt>
  </dgm:ptLst>
  <dgm:cxnLst>
    <dgm:cxn modelId="{72191F05-07D1-4579-8628-154C255DC09C}" type="presOf" srcId="{D1AFD2E6-2B8B-4734-9ACA-CF6BEC701174}" destId="{3EE77FEE-8D42-4689-8271-9AE504B8D792}" srcOrd="0" destOrd="0" presId="urn:microsoft.com/office/officeart/2005/8/layout/vList5"/>
    <dgm:cxn modelId="{B1CEFE02-D467-4C18-A8B3-9D2F9682453A}" type="presOf" srcId="{272841A0-A179-450F-8B0C-1ADB21BD7FEB}" destId="{368FCA93-AFF7-4D12-8F66-4A3ADD48CE65}" srcOrd="0" destOrd="0" presId="urn:microsoft.com/office/officeart/2005/8/layout/vList5"/>
    <dgm:cxn modelId="{A3C6E235-A786-42C7-A660-9219A99427CC}" srcId="{A94A34C7-27E9-40E5-BC99-0C67120E3F4D}" destId="{7AD63F6B-F1E9-4747-ADD7-FC3DD49D346E}" srcOrd="0" destOrd="0" parTransId="{EE1009DA-CCDF-4E75-A114-42461CD7FC5B}" sibTransId="{90670230-CC87-47AA-AA05-D3892CB22A0F}"/>
    <dgm:cxn modelId="{248BCCC3-5D93-4F33-AC8B-C83CA17BF4C4}" type="presOf" srcId="{B6F54686-795F-4205-A35D-D7A3371C1799}" destId="{E54ABD37-356A-4BF4-B51F-C05D30CBB366}" srcOrd="0" destOrd="0" presId="urn:microsoft.com/office/officeart/2005/8/layout/vList5"/>
    <dgm:cxn modelId="{720397EC-0752-4D19-9C3B-E21983C489C1}" srcId="{E8229E5E-8264-4C7C-95EC-9FEE619C0F94}" destId="{AEC7C9B1-0629-4F3E-99EA-4CE46725DC19}" srcOrd="1" destOrd="0" parTransId="{C62680DF-C2F2-4BE4-A2F4-3AEC43B108B3}" sibTransId="{04197C22-9501-4522-BB3E-2FCCE8838038}"/>
    <dgm:cxn modelId="{36EC2630-F4E2-41C0-8C76-16F6011453FC}" srcId="{13CB7EBF-0407-48C3-BBAC-167B97A4EEB6}" destId="{272841A0-A179-450F-8B0C-1ADB21BD7FEB}" srcOrd="0" destOrd="0" parTransId="{EC32DA05-76DA-493A-9A2B-F253EC970FBA}" sibTransId="{E682787F-EA60-4EB9-8B21-92895E7FB0B5}"/>
    <dgm:cxn modelId="{187F4182-EFB1-4872-92C4-98F638CFB407}" type="presOf" srcId="{E3164FA8-1437-477C-B9A2-ED0ED8845CF7}" destId="{CD679644-5E5C-4F67-B95B-45EC2958A841}" srcOrd="0" destOrd="0" presId="urn:microsoft.com/office/officeart/2005/8/layout/vList5"/>
    <dgm:cxn modelId="{3B8D8CAC-61FF-42CD-95C1-A3B010F4D27C}" type="presOf" srcId="{E8229E5E-8264-4C7C-95EC-9FEE619C0F94}" destId="{9A43446C-A2D1-4406-B045-17F79520C9A6}" srcOrd="0" destOrd="0" presId="urn:microsoft.com/office/officeart/2005/8/layout/vList5"/>
    <dgm:cxn modelId="{0C9934F2-D8D5-4D51-B2F1-32B72F9B42CB}" srcId="{E8229E5E-8264-4C7C-95EC-9FEE619C0F94}" destId="{A94A34C7-27E9-40E5-BC99-0C67120E3F4D}" srcOrd="4" destOrd="0" parTransId="{21FEFB98-D915-4273-AB2B-50D7CF8B9878}" sibTransId="{FA5B995C-52FF-4D6D-B08F-A1068F9D01D3}"/>
    <dgm:cxn modelId="{550BEF50-2566-475F-A076-AD34E3209F67}" type="presOf" srcId="{A94A34C7-27E9-40E5-BC99-0C67120E3F4D}" destId="{7976684B-C145-4916-8777-7C385EDB142C}" srcOrd="0" destOrd="0" presId="urn:microsoft.com/office/officeart/2005/8/layout/vList5"/>
    <dgm:cxn modelId="{67F37108-C297-421A-9929-BA609609BF31}" srcId="{E8229E5E-8264-4C7C-95EC-9FEE619C0F94}" destId="{E3164FA8-1437-477C-B9A2-ED0ED8845CF7}" srcOrd="3" destOrd="0" parTransId="{B8693922-8104-4F67-A965-31DDED72E9D4}" sibTransId="{36A33878-BB4B-424D-AD40-BFEBC72CEBE4}"/>
    <dgm:cxn modelId="{C620D336-6530-4183-AB9F-EC6605A2C7F8}" type="presOf" srcId="{C93ED189-F3E6-4CB9-90E7-E97DDC0B1105}" destId="{22EAF6EF-E0EC-436E-AFF8-545132590C11}" srcOrd="0" destOrd="0" presId="urn:microsoft.com/office/officeart/2005/8/layout/vList5"/>
    <dgm:cxn modelId="{82FD18AA-1CAE-4314-8868-B74E34C44C46}" type="presOf" srcId="{AEC7C9B1-0629-4F3E-99EA-4CE46725DC19}" destId="{1DF67BC5-1330-48B6-A9D5-4D6C9F70A54D}" srcOrd="0" destOrd="0" presId="urn:microsoft.com/office/officeart/2005/8/layout/vList5"/>
    <dgm:cxn modelId="{B4C81C22-4044-468C-B3FA-671DD0DF3EC6}" srcId="{E8229E5E-8264-4C7C-95EC-9FEE619C0F94}" destId="{13CB7EBF-0407-48C3-BBAC-167B97A4EEB6}" srcOrd="0" destOrd="0" parTransId="{2404320E-7096-48DB-A53E-3C98C54FDECD}" sibTransId="{E5CF7865-DC9E-418A-B6C3-873E34F216E7}"/>
    <dgm:cxn modelId="{F39799B1-C3D4-4983-8F9A-5737BF39E0C5}" srcId="{B6F54686-795F-4205-A35D-D7A3371C1799}" destId="{D1AFD2E6-2B8B-4734-9ACA-CF6BEC701174}" srcOrd="0" destOrd="0" parTransId="{ACA6D1BD-2112-4E60-99EB-35365002866D}" sibTransId="{518CEEF9-4832-4BC5-B139-51B8D11758D4}"/>
    <dgm:cxn modelId="{B9B9B82E-1DBB-4911-AE71-D3DE9ADA0E1B}" type="presOf" srcId="{13CB7EBF-0407-48C3-BBAC-167B97A4EEB6}" destId="{0ED003F7-6651-4FC7-B9AE-78CC3D19B24D}" srcOrd="0" destOrd="0" presId="urn:microsoft.com/office/officeart/2005/8/layout/vList5"/>
    <dgm:cxn modelId="{A5C12A82-9230-4BF4-969D-E9281530679A}" srcId="{AEC7C9B1-0629-4F3E-99EA-4CE46725DC19}" destId="{C93ED189-F3E6-4CB9-90E7-E97DDC0B1105}" srcOrd="0" destOrd="0" parTransId="{C87AA805-143A-42EB-B5F1-57B90073CBEA}" sibTransId="{20923D7C-35C9-4FCB-9B54-B0C1F6AF14EE}"/>
    <dgm:cxn modelId="{13D452DF-33FA-4A46-B778-31F0C44858F1}" srcId="{E3164FA8-1437-477C-B9A2-ED0ED8845CF7}" destId="{97E98DA7-F2EF-4B84-9B66-0A7727707845}" srcOrd="0" destOrd="0" parTransId="{B4061534-B1CF-4F6C-99F5-A98976B0067F}" sibTransId="{57778734-49C3-4186-8FB3-CD7BF4002168}"/>
    <dgm:cxn modelId="{D0AF043D-4AFF-4A35-917A-61AA8F49B32D}" srcId="{E8229E5E-8264-4C7C-95EC-9FEE619C0F94}" destId="{B6F54686-795F-4205-A35D-D7A3371C1799}" srcOrd="2" destOrd="0" parTransId="{F8459DCF-1008-4051-9FC2-20D8714A7741}" sibTransId="{DAC2CB72-590B-4B04-9D0E-A8FF44657D36}"/>
    <dgm:cxn modelId="{1BA8B6EF-537A-4A34-8ADD-B12B8D5029AE}" type="presOf" srcId="{7AD63F6B-F1E9-4747-ADD7-FC3DD49D346E}" destId="{3800329B-E50A-4155-8EFF-7F54183B800F}" srcOrd="0" destOrd="0" presId="urn:microsoft.com/office/officeart/2005/8/layout/vList5"/>
    <dgm:cxn modelId="{C52E60F7-99CE-4C52-8A0F-78FE9A3D90F8}" type="presOf" srcId="{97E98DA7-F2EF-4B84-9B66-0A7727707845}" destId="{F6F6A365-71D5-4593-BD4B-1A01F9CFDA6E}" srcOrd="0" destOrd="0" presId="urn:microsoft.com/office/officeart/2005/8/layout/vList5"/>
    <dgm:cxn modelId="{3302903B-2F16-4922-A608-D01B4FBBFDB7}" type="presParOf" srcId="{9A43446C-A2D1-4406-B045-17F79520C9A6}" destId="{43D618A9-E686-4896-AA39-FC947C737E83}" srcOrd="0" destOrd="0" presId="urn:microsoft.com/office/officeart/2005/8/layout/vList5"/>
    <dgm:cxn modelId="{D938EAC1-2337-4FBB-B2D5-F50BC3987431}" type="presParOf" srcId="{43D618A9-E686-4896-AA39-FC947C737E83}" destId="{0ED003F7-6651-4FC7-B9AE-78CC3D19B24D}" srcOrd="0" destOrd="0" presId="urn:microsoft.com/office/officeart/2005/8/layout/vList5"/>
    <dgm:cxn modelId="{58834D20-0EAB-4F80-8EB6-0F091017C422}" type="presParOf" srcId="{43D618A9-E686-4896-AA39-FC947C737E83}" destId="{368FCA93-AFF7-4D12-8F66-4A3ADD48CE65}" srcOrd="1" destOrd="0" presId="urn:microsoft.com/office/officeart/2005/8/layout/vList5"/>
    <dgm:cxn modelId="{2AD6A622-45A5-4F52-A7DC-7B25532722E7}" type="presParOf" srcId="{9A43446C-A2D1-4406-B045-17F79520C9A6}" destId="{C67AA049-110A-48F1-A52B-74030A1D534F}" srcOrd="1" destOrd="0" presId="urn:microsoft.com/office/officeart/2005/8/layout/vList5"/>
    <dgm:cxn modelId="{72987314-C931-4E73-9ADB-1D0F6E6514FE}" type="presParOf" srcId="{9A43446C-A2D1-4406-B045-17F79520C9A6}" destId="{AB415195-78BA-4CD1-BA4C-EB54C401ABFB}" srcOrd="2" destOrd="0" presId="urn:microsoft.com/office/officeart/2005/8/layout/vList5"/>
    <dgm:cxn modelId="{AE74C12B-190F-413B-9009-C1DC475652BD}" type="presParOf" srcId="{AB415195-78BA-4CD1-BA4C-EB54C401ABFB}" destId="{1DF67BC5-1330-48B6-A9D5-4D6C9F70A54D}" srcOrd="0" destOrd="0" presId="urn:microsoft.com/office/officeart/2005/8/layout/vList5"/>
    <dgm:cxn modelId="{0E21C7A3-362B-4DE7-A496-1DA4336935B3}" type="presParOf" srcId="{AB415195-78BA-4CD1-BA4C-EB54C401ABFB}" destId="{22EAF6EF-E0EC-436E-AFF8-545132590C11}" srcOrd="1" destOrd="0" presId="urn:microsoft.com/office/officeart/2005/8/layout/vList5"/>
    <dgm:cxn modelId="{ACBEB5D5-6463-4CF1-AFBE-F61F70B72DD2}" type="presParOf" srcId="{9A43446C-A2D1-4406-B045-17F79520C9A6}" destId="{B8F06F0F-8E99-424A-A42B-103FB5C30DA7}" srcOrd="3" destOrd="0" presId="urn:microsoft.com/office/officeart/2005/8/layout/vList5"/>
    <dgm:cxn modelId="{57BA2D94-D87B-477A-A1B9-8C1802957635}" type="presParOf" srcId="{9A43446C-A2D1-4406-B045-17F79520C9A6}" destId="{D9353CAA-A427-4F5E-BE70-5FDD7EE57D77}" srcOrd="4" destOrd="0" presId="urn:microsoft.com/office/officeart/2005/8/layout/vList5"/>
    <dgm:cxn modelId="{EBFB4056-F6E0-4ADD-A92C-7D0D0120C673}" type="presParOf" srcId="{D9353CAA-A427-4F5E-BE70-5FDD7EE57D77}" destId="{E54ABD37-356A-4BF4-B51F-C05D30CBB366}" srcOrd="0" destOrd="0" presId="urn:microsoft.com/office/officeart/2005/8/layout/vList5"/>
    <dgm:cxn modelId="{927A64A2-81D5-49B1-8087-B308D8E49844}" type="presParOf" srcId="{D9353CAA-A427-4F5E-BE70-5FDD7EE57D77}" destId="{3EE77FEE-8D42-4689-8271-9AE504B8D792}" srcOrd="1" destOrd="0" presId="urn:microsoft.com/office/officeart/2005/8/layout/vList5"/>
    <dgm:cxn modelId="{9D665629-060B-4A45-9122-91E57777400A}" type="presParOf" srcId="{9A43446C-A2D1-4406-B045-17F79520C9A6}" destId="{228ACCA6-A71A-4323-9B68-009766E7765F}" srcOrd="5" destOrd="0" presId="urn:microsoft.com/office/officeart/2005/8/layout/vList5"/>
    <dgm:cxn modelId="{F169902A-61DB-4D29-8CCA-CCA5CA99385A}" type="presParOf" srcId="{9A43446C-A2D1-4406-B045-17F79520C9A6}" destId="{CF4AEEC8-22CF-4747-9969-F8ECC609F929}" srcOrd="6" destOrd="0" presId="urn:microsoft.com/office/officeart/2005/8/layout/vList5"/>
    <dgm:cxn modelId="{3FE764FE-41CD-4FBD-A430-F5A47701FF02}" type="presParOf" srcId="{CF4AEEC8-22CF-4747-9969-F8ECC609F929}" destId="{CD679644-5E5C-4F67-B95B-45EC2958A841}" srcOrd="0" destOrd="0" presId="urn:microsoft.com/office/officeart/2005/8/layout/vList5"/>
    <dgm:cxn modelId="{6A7A616A-E392-44AC-B189-BFC10FC4B276}" type="presParOf" srcId="{CF4AEEC8-22CF-4747-9969-F8ECC609F929}" destId="{F6F6A365-71D5-4593-BD4B-1A01F9CFDA6E}" srcOrd="1" destOrd="0" presId="urn:microsoft.com/office/officeart/2005/8/layout/vList5"/>
    <dgm:cxn modelId="{5EC02710-2141-4458-B390-2226ACC22B87}" type="presParOf" srcId="{9A43446C-A2D1-4406-B045-17F79520C9A6}" destId="{53062C7B-03E7-4D54-B374-45F71EB65F57}" srcOrd="7" destOrd="0" presId="urn:microsoft.com/office/officeart/2005/8/layout/vList5"/>
    <dgm:cxn modelId="{300E276A-BE2B-4AB6-AF34-AE23B4983F90}" type="presParOf" srcId="{9A43446C-A2D1-4406-B045-17F79520C9A6}" destId="{DDD8A51E-571F-46AE-9E48-0BD7B3B74632}" srcOrd="8" destOrd="0" presId="urn:microsoft.com/office/officeart/2005/8/layout/vList5"/>
    <dgm:cxn modelId="{F4E234F4-A6E6-40A2-A349-B8D7D21186F3}" type="presParOf" srcId="{DDD8A51E-571F-46AE-9E48-0BD7B3B74632}" destId="{7976684B-C145-4916-8777-7C385EDB142C}" srcOrd="0" destOrd="0" presId="urn:microsoft.com/office/officeart/2005/8/layout/vList5"/>
    <dgm:cxn modelId="{F8E331AC-710C-402E-BFE4-8FF8C1693B3D}" type="presParOf" srcId="{DDD8A51E-571F-46AE-9E48-0BD7B3B74632}" destId="{3800329B-E50A-4155-8EFF-7F54183B800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229E5E-8264-4C7C-95EC-9FEE619C0F94}"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n-US"/>
        </a:p>
      </dgm:t>
    </dgm:pt>
    <dgm:pt modelId="{AEC7C9B1-0629-4F3E-99EA-4CE46725DC19}">
      <dgm:prSet/>
      <dgm:spPr/>
      <dgm:t>
        <a:bodyPr/>
        <a:lstStyle/>
        <a:p>
          <a:pPr rtl="0"/>
          <a:r>
            <a:rPr lang="es-GT" dirty="0" smtClean="0"/>
            <a:t>Desde enero 2012</a:t>
          </a:r>
          <a:endParaRPr lang="en-US" dirty="0"/>
        </a:p>
      </dgm:t>
    </dgm:pt>
    <dgm:pt modelId="{C62680DF-C2F2-4BE4-A2F4-3AEC43B108B3}" type="parTrans" cxnId="{720397EC-0752-4D19-9C3B-E21983C489C1}">
      <dgm:prSet/>
      <dgm:spPr/>
      <dgm:t>
        <a:bodyPr/>
        <a:lstStyle/>
        <a:p>
          <a:endParaRPr lang="en-US"/>
        </a:p>
      </dgm:t>
    </dgm:pt>
    <dgm:pt modelId="{04197C22-9501-4522-BB3E-2FCCE8838038}" type="sibTrans" cxnId="{720397EC-0752-4D19-9C3B-E21983C489C1}">
      <dgm:prSet/>
      <dgm:spPr/>
      <dgm:t>
        <a:bodyPr/>
        <a:lstStyle/>
        <a:p>
          <a:endParaRPr lang="en-US"/>
        </a:p>
      </dgm:t>
    </dgm:pt>
    <dgm:pt modelId="{C93ED189-F3E6-4CB9-90E7-E97DDC0B1105}">
      <dgm:prSet custT="1"/>
      <dgm:spPr/>
      <dgm:t>
        <a:bodyPr/>
        <a:lstStyle/>
        <a:p>
          <a:pPr rtl="0"/>
          <a:r>
            <a:rPr lang="es-GT" sz="1600" b="0" dirty="0" smtClean="0"/>
            <a:t>Coordinación del proyecto regional sobre Gestión de Riesgo (CA, RD, PA, CO)</a:t>
          </a:r>
          <a:endParaRPr lang="en-US" sz="1600" b="0" dirty="0"/>
        </a:p>
      </dgm:t>
    </dgm:pt>
    <dgm:pt modelId="{C87AA805-143A-42EB-B5F1-57B90073CBEA}" type="parTrans" cxnId="{A5C12A82-9230-4BF4-969D-E9281530679A}">
      <dgm:prSet/>
      <dgm:spPr/>
      <dgm:t>
        <a:bodyPr/>
        <a:lstStyle/>
        <a:p>
          <a:endParaRPr lang="en-US"/>
        </a:p>
      </dgm:t>
    </dgm:pt>
    <dgm:pt modelId="{20923D7C-35C9-4FCB-9B54-B0C1F6AF14EE}" type="sibTrans" cxnId="{A5C12A82-9230-4BF4-969D-E9281530679A}">
      <dgm:prSet/>
      <dgm:spPr/>
      <dgm:t>
        <a:bodyPr/>
        <a:lstStyle/>
        <a:p>
          <a:endParaRPr lang="en-US"/>
        </a:p>
      </dgm:t>
    </dgm:pt>
    <dgm:pt modelId="{B6F54686-795F-4205-A35D-D7A3371C1799}">
      <dgm:prSet/>
      <dgm:spPr/>
      <dgm:t>
        <a:bodyPr/>
        <a:lstStyle/>
        <a:p>
          <a:pPr rtl="0"/>
          <a:r>
            <a:rPr lang="es-GT" dirty="0" smtClean="0"/>
            <a:t>Noviembre 2012</a:t>
          </a:r>
          <a:endParaRPr lang="en-US" dirty="0"/>
        </a:p>
      </dgm:t>
    </dgm:pt>
    <dgm:pt modelId="{F8459DCF-1008-4051-9FC2-20D8714A7741}" type="parTrans" cxnId="{D0AF043D-4AFF-4A35-917A-61AA8F49B32D}">
      <dgm:prSet/>
      <dgm:spPr/>
      <dgm:t>
        <a:bodyPr/>
        <a:lstStyle/>
        <a:p>
          <a:endParaRPr lang="en-US"/>
        </a:p>
      </dgm:t>
    </dgm:pt>
    <dgm:pt modelId="{DAC2CB72-590B-4B04-9D0E-A8FF44657D36}" type="sibTrans" cxnId="{D0AF043D-4AFF-4A35-917A-61AA8F49B32D}">
      <dgm:prSet/>
      <dgm:spPr/>
      <dgm:t>
        <a:bodyPr/>
        <a:lstStyle/>
        <a:p>
          <a:endParaRPr lang="en-US"/>
        </a:p>
      </dgm:t>
    </dgm:pt>
    <dgm:pt modelId="{D1AFD2E6-2B8B-4734-9ACA-CF6BEC701174}">
      <dgm:prSet/>
      <dgm:spPr/>
      <dgm:t>
        <a:bodyPr/>
        <a:lstStyle/>
        <a:p>
          <a:pPr rtl="0"/>
          <a:endParaRPr lang="en-US" sz="1300" b="1" dirty="0"/>
        </a:p>
      </dgm:t>
    </dgm:pt>
    <dgm:pt modelId="{ACA6D1BD-2112-4E60-99EB-35365002866D}" type="parTrans" cxnId="{F39799B1-C3D4-4983-8F9A-5737BF39E0C5}">
      <dgm:prSet/>
      <dgm:spPr/>
      <dgm:t>
        <a:bodyPr/>
        <a:lstStyle/>
        <a:p>
          <a:endParaRPr lang="en-US"/>
        </a:p>
      </dgm:t>
    </dgm:pt>
    <dgm:pt modelId="{518CEEF9-4832-4BC5-B139-51B8D11758D4}" type="sibTrans" cxnId="{F39799B1-C3D4-4983-8F9A-5737BF39E0C5}">
      <dgm:prSet/>
      <dgm:spPr/>
      <dgm:t>
        <a:bodyPr/>
        <a:lstStyle/>
        <a:p>
          <a:endParaRPr lang="en-US"/>
        </a:p>
      </dgm:t>
    </dgm:pt>
    <dgm:pt modelId="{B5E9EC03-41ED-41DF-8907-64E79F86C503}">
      <dgm:prSet/>
      <dgm:spPr/>
      <dgm:t>
        <a:bodyPr/>
        <a:lstStyle/>
        <a:p>
          <a:pPr rtl="0"/>
          <a:r>
            <a:rPr lang="es-GT" dirty="0" smtClean="0"/>
            <a:t>Diciembre 2011 - Abril 2012</a:t>
          </a:r>
          <a:endParaRPr lang="en-US" dirty="0"/>
        </a:p>
      </dgm:t>
    </dgm:pt>
    <dgm:pt modelId="{78A31090-B3EA-4B15-9F50-BC5D4E5F0584}" type="parTrans" cxnId="{58F1B4EA-5EC3-418D-879B-9FE725F5537A}">
      <dgm:prSet/>
      <dgm:spPr/>
      <dgm:t>
        <a:bodyPr/>
        <a:lstStyle/>
        <a:p>
          <a:endParaRPr lang="en-US"/>
        </a:p>
      </dgm:t>
    </dgm:pt>
    <dgm:pt modelId="{D2EE2646-0290-4C83-A161-C769453E4EFF}" type="sibTrans" cxnId="{58F1B4EA-5EC3-418D-879B-9FE725F5537A}">
      <dgm:prSet/>
      <dgm:spPr/>
      <dgm:t>
        <a:bodyPr/>
        <a:lstStyle/>
        <a:p>
          <a:endParaRPr lang="en-US"/>
        </a:p>
      </dgm:t>
    </dgm:pt>
    <dgm:pt modelId="{E3164FA8-1437-477C-B9A2-ED0ED8845CF7}">
      <dgm:prSet custT="1"/>
      <dgm:spPr/>
      <dgm:t>
        <a:bodyPr/>
        <a:lstStyle/>
        <a:p>
          <a:pPr rtl="0"/>
          <a:r>
            <a:rPr lang="es-MX" sz="1600" b="0" dirty="0" smtClean="0"/>
            <a:t>Promoción de los programas de becas OMA/Japón para la Maestría en «GRIPS» y el Programa de Profesionales Asociados Aduaneros</a:t>
          </a:r>
          <a:endParaRPr lang="en-US" sz="1600" b="0" dirty="0"/>
        </a:p>
      </dgm:t>
    </dgm:pt>
    <dgm:pt modelId="{B8693922-8104-4F67-A965-31DDED72E9D4}" type="parTrans" cxnId="{67F37108-C297-421A-9929-BA609609BF31}">
      <dgm:prSet/>
      <dgm:spPr/>
      <dgm:t>
        <a:bodyPr/>
        <a:lstStyle/>
        <a:p>
          <a:endParaRPr lang="en-US"/>
        </a:p>
      </dgm:t>
    </dgm:pt>
    <dgm:pt modelId="{36A33878-BB4B-424D-AD40-BFEBC72CEBE4}" type="sibTrans" cxnId="{67F37108-C297-421A-9929-BA609609BF31}">
      <dgm:prSet/>
      <dgm:spPr/>
      <dgm:t>
        <a:bodyPr/>
        <a:lstStyle/>
        <a:p>
          <a:endParaRPr lang="en-US"/>
        </a:p>
      </dgm:t>
    </dgm:pt>
    <dgm:pt modelId="{4D3B88AB-5006-40FF-821F-F345BE9597C8}">
      <dgm:prSet custT="1"/>
      <dgm:spPr/>
      <dgm:t>
        <a:bodyPr/>
        <a:lstStyle/>
        <a:p>
          <a:pPr rtl="0"/>
          <a:r>
            <a:rPr lang="es-GT" sz="1600" b="0" dirty="0" smtClean="0"/>
            <a:t>Promoción del primer programa de intercambio América Latina – China, iniciativa OMA-BID</a:t>
          </a:r>
          <a:endParaRPr lang="en-US" sz="1600" b="0" dirty="0"/>
        </a:p>
      </dgm:t>
    </dgm:pt>
    <dgm:pt modelId="{10331FBB-1D81-400E-8206-1266D6B80DDA}" type="parTrans" cxnId="{6CE5618F-0EE8-4710-BC74-97AA33A5F42E}">
      <dgm:prSet/>
      <dgm:spPr/>
      <dgm:t>
        <a:bodyPr/>
        <a:lstStyle/>
        <a:p>
          <a:endParaRPr lang="en-US"/>
        </a:p>
      </dgm:t>
    </dgm:pt>
    <dgm:pt modelId="{8F098FC6-D81E-4DE0-B8E5-F41CFADEC08F}" type="sibTrans" cxnId="{6CE5618F-0EE8-4710-BC74-97AA33A5F42E}">
      <dgm:prSet/>
      <dgm:spPr/>
      <dgm:t>
        <a:bodyPr/>
        <a:lstStyle/>
        <a:p>
          <a:endParaRPr lang="en-US"/>
        </a:p>
      </dgm:t>
    </dgm:pt>
    <dgm:pt modelId="{6838A52A-E6A7-4697-8D1C-0DE64C2C2FCE}">
      <dgm:prSet/>
      <dgm:spPr/>
      <dgm:t>
        <a:bodyPr/>
        <a:lstStyle/>
        <a:p>
          <a:pPr rtl="0"/>
          <a:r>
            <a:rPr lang="es-GT" dirty="0" smtClean="0"/>
            <a:t>Enero – Abril 2012</a:t>
          </a:r>
          <a:endParaRPr lang="en-US" dirty="0"/>
        </a:p>
      </dgm:t>
    </dgm:pt>
    <dgm:pt modelId="{DD7711B8-74EC-44DA-A77B-9BB929A4333A}" type="parTrans" cxnId="{E9624969-8BD3-47E4-8AB8-5F245443AC17}">
      <dgm:prSet/>
      <dgm:spPr/>
      <dgm:t>
        <a:bodyPr/>
        <a:lstStyle/>
        <a:p>
          <a:endParaRPr lang="en-US"/>
        </a:p>
      </dgm:t>
    </dgm:pt>
    <dgm:pt modelId="{3E44843E-D35B-4346-83B7-25496C7191D7}" type="sibTrans" cxnId="{E9624969-8BD3-47E4-8AB8-5F245443AC17}">
      <dgm:prSet/>
      <dgm:spPr/>
      <dgm:t>
        <a:bodyPr/>
        <a:lstStyle/>
        <a:p>
          <a:endParaRPr lang="en-US"/>
        </a:p>
      </dgm:t>
    </dgm:pt>
    <dgm:pt modelId="{30D3FCFB-E5ED-4BFD-B300-BD606A821441}">
      <dgm:prSet custT="1"/>
      <dgm:spPr/>
      <dgm:t>
        <a:bodyPr/>
        <a:lstStyle/>
        <a:p>
          <a:pPr rtl="0"/>
          <a:r>
            <a:rPr lang="es-GT" sz="1600" b="0" dirty="0" smtClean="0"/>
            <a:t>Promoción de la segunda edición del programa de becas de la OMA (</a:t>
          </a:r>
          <a:r>
            <a:rPr lang="es-GT" sz="1600" b="0" dirty="0" err="1" smtClean="0"/>
            <a:t>Fellowship</a:t>
          </a:r>
          <a:r>
            <a:rPr lang="es-GT" sz="1600" b="0" dirty="0" smtClean="0"/>
            <a:t>) para oficiales aduaneros de habla hispana. (mayo 2012)</a:t>
          </a:r>
          <a:endParaRPr lang="en-US" sz="1600" b="0" dirty="0"/>
        </a:p>
      </dgm:t>
    </dgm:pt>
    <dgm:pt modelId="{128CF8FE-AC72-454A-BEE6-AF4BE1268A25}" type="parTrans" cxnId="{36C74049-99E7-46C6-B8EE-1CE885C891CB}">
      <dgm:prSet/>
      <dgm:spPr/>
      <dgm:t>
        <a:bodyPr/>
        <a:lstStyle/>
        <a:p>
          <a:endParaRPr lang="en-US"/>
        </a:p>
      </dgm:t>
    </dgm:pt>
    <dgm:pt modelId="{D7656B07-4DC9-44DD-986A-7FF5C06E1A9C}" type="sibTrans" cxnId="{36C74049-99E7-46C6-B8EE-1CE885C891CB}">
      <dgm:prSet/>
      <dgm:spPr/>
      <dgm:t>
        <a:bodyPr/>
        <a:lstStyle/>
        <a:p>
          <a:endParaRPr lang="en-US"/>
        </a:p>
      </dgm:t>
    </dgm:pt>
    <dgm:pt modelId="{9A43446C-A2D1-4406-B045-17F79520C9A6}" type="pres">
      <dgm:prSet presAssocID="{E8229E5E-8264-4C7C-95EC-9FEE619C0F94}" presName="Name0" presStyleCnt="0">
        <dgm:presLayoutVars>
          <dgm:dir/>
          <dgm:animLvl val="lvl"/>
          <dgm:resizeHandles val="exact"/>
        </dgm:presLayoutVars>
      </dgm:prSet>
      <dgm:spPr/>
      <dgm:t>
        <a:bodyPr/>
        <a:lstStyle/>
        <a:p>
          <a:endParaRPr lang="en-US"/>
        </a:p>
      </dgm:t>
    </dgm:pt>
    <dgm:pt modelId="{AB415195-78BA-4CD1-BA4C-EB54C401ABFB}" type="pres">
      <dgm:prSet presAssocID="{AEC7C9B1-0629-4F3E-99EA-4CE46725DC19}" presName="linNode" presStyleCnt="0"/>
      <dgm:spPr/>
    </dgm:pt>
    <dgm:pt modelId="{1DF67BC5-1330-48B6-A9D5-4D6C9F70A54D}" type="pres">
      <dgm:prSet presAssocID="{AEC7C9B1-0629-4F3E-99EA-4CE46725DC19}" presName="parentText" presStyleLbl="node1" presStyleIdx="0" presStyleCnt="4" custLinFactY="7199" custLinFactNeighborX="37" custLinFactNeighborY="100000">
        <dgm:presLayoutVars>
          <dgm:chMax val="1"/>
          <dgm:bulletEnabled val="1"/>
        </dgm:presLayoutVars>
      </dgm:prSet>
      <dgm:spPr/>
      <dgm:t>
        <a:bodyPr/>
        <a:lstStyle/>
        <a:p>
          <a:endParaRPr lang="en-US"/>
        </a:p>
      </dgm:t>
    </dgm:pt>
    <dgm:pt modelId="{22EAF6EF-E0EC-436E-AFF8-545132590C11}" type="pres">
      <dgm:prSet presAssocID="{AEC7C9B1-0629-4F3E-99EA-4CE46725DC19}" presName="descendantText" presStyleLbl="alignAccFollowNode1" presStyleIdx="0" presStyleCnt="4" custLinFactY="33841" custLinFactNeighborY="100000">
        <dgm:presLayoutVars>
          <dgm:bulletEnabled val="1"/>
        </dgm:presLayoutVars>
      </dgm:prSet>
      <dgm:spPr/>
      <dgm:t>
        <a:bodyPr/>
        <a:lstStyle/>
        <a:p>
          <a:endParaRPr lang="en-US"/>
        </a:p>
      </dgm:t>
    </dgm:pt>
    <dgm:pt modelId="{B8F06F0F-8E99-424A-A42B-103FB5C30DA7}" type="pres">
      <dgm:prSet presAssocID="{04197C22-9501-4522-BB3E-2FCCE8838038}" presName="sp" presStyleCnt="0"/>
      <dgm:spPr/>
    </dgm:pt>
    <dgm:pt modelId="{D9353CAA-A427-4F5E-BE70-5FDD7EE57D77}" type="pres">
      <dgm:prSet presAssocID="{B6F54686-795F-4205-A35D-D7A3371C1799}" presName="linNode" presStyleCnt="0"/>
      <dgm:spPr/>
    </dgm:pt>
    <dgm:pt modelId="{E54ABD37-356A-4BF4-B51F-C05D30CBB366}" type="pres">
      <dgm:prSet presAssocID="{B6F54686-795F-4205-A35D-D7A3371C1799}" presName="parentText" presStyleLbl="node1" presStyleIdx="1" presStyleCnt="4" custLinFactY="-1476" custLinFactNeighborY="-100000">
        <dgm:presLayoutVars>
          <dgm:chMax val="1"/>
          <dgm:bulletEnabled val="1"/>
        </dgm:presLayoutVars>
      </dgm:prSet>
      <dgm:spPr/>
      <dgm:t>
        <a:bodyPr/>
        <a:lstStyle/>
        <a:p>
          <a:endParaRPr lang="en-US"/>
        </a:p>
      </dgm:t>
    </dgm:pt>
    <dgm:pt modelId="{3EE77FEE-8D42-4689-8271-9AE504B8D792}" type="pres">
      <dgm:prSet presAssocID="{B6F54686-795F-4205-A35D-D7A3371C1799}" presName="descendantText" presStyleLbl="alignAccFollowNode1" presStyleIdx="1" presStyleCnt="4" custLinFactY="-26688" custLinFactNeighborY="-100000">
        <dgm:presLayoutVars>
          <dgm:bulletEnabled val="1"/>
        </dgm:presLayoutVars>
      </dgm:prSet>
      <dgm:spPr/>
      <dgm:t>
        <a:bodyPr/>
        <a:lstStyle/>
        <a:p>
          <a:endParaRPr lang="en-US"/>
        </a:p>
      </dgm:t>
    </dgm:pt>
    <dgm:pt modelId="{228ACCA6-A71A-4323-9B68-009766E7765F}" type="pres">
      <dgm:prSet presAssocID="{DAC2CB72-590B-4B04-9D0E-A8FF44657D36}" presName="sp" presStyleCnt="0"/>
      <dgm:spPr/>
    </dgm:pt>
    <dgm:pt modelId="{C06477D1-E03F-4A73-999C-0BB81D243AB9}" type="pres">
      <dgm:prSet presAssocID="{B5E9EC03-41ED-41DF-8907-64E79F86C503}" presName="linNode" presStyleCnt="0"/>
      <dgm:spPr/>
    </dgm:pt>
    <dgm:pt modelId="{FE29E5DE-A1DE-4B45-800D-B9235A3570D4}" type="pres">
      <dgm:prSet presAssocID="{B5E9EC03-41ED-41DF-8907-64E79F86C503}" presName="parentText" presStyleLbl="node1" presStyleIdx="2" presStyleCnt="4" custLinFactNeighborY="814">
        <dgm:presLayoutVars>
          <dgm:chMax val="1"/>
          <dgm:bulletEnabled val="1"/>
        </dgm:presLayoutVars>
      </dgm:prSet>
      <dgm:spPr/>
      <dgm:t>
        <a:bodyPr/>
        <a:lstStyle/>
        <a:p>
          <a:endParaRPr lang="en-US"/>
        </a:p>
      </dgm:t>
    </dgm:pt>
    <dgm:pt modelId="{F1359CF3-6E55-4434-BFFA-9038F77680DE}" type="pres">
      <dgm:prSet presAssocID="{B5E9EC03-41ED-41DF-8907-64E79F86C503}" presName="descendantText" presStyleLbl="alignAccFollowNode1" presStyleIdx="2" presStyleCnt="4" custLinFactNeighborY="1018">
        <dgm:presLayoutVars>
          <dgm:bulletEnabled val="1"/>
        </dgm:presLayoutVars>
      </dgm:prSet>
      <dgm:spPr/>
      <dgm:t>
        <a:bodyPr/>
        <a:lstStyle/>
        <a:p>
          <a:endParaRPr lang="en-US"/>
        </a:p>
      </dgm:t>
    </dgm:pt>
    <dgm:pt modelId="{FC566BF8-3A4A-4643-A249-9767143B79C7}" type="pres">
      <dgm:prSet presAssocID="{D2EE2646-0290-4C83-A161-C769453E4EFF}" presName="sp" presStyleCnt="0"/>
      <dgm:spPr/>
    </dgm:pt>
    <dgm:pt modelId="{538F7C1A-EF77-46A6-8C93-2D52B43BD7B8}" type="pres">
      <dgm:prSet presAssocID="{6838A52A-E6A7-4697-8D1C-0DE64C2C2FCE}" presName="linNode" presStyleCnt="0"/>
      <dgm:spPr/>
    </dgm:pt>
    <dgm:pt modelId="{E58B661E-05C8-4960-9593-1AE18D241060}" type="pres">
      <dgm:prSet presAssocID="{6838A52A-E6A7-4697-8D1C-0DE64C2C2FCE}" presName="parentText" presStyleLbl="node1" presStyleIdx="3" presStyleCnt="4">
        <dgm:presLayoutVars>
          <dgm:chMax val="1"/>
          <dgm:bulletEnabled val="1"/>
        </dgm:presLayoutVars>
      </dgm:prSet>
      <dgm:spPr/>
      <dgm:t>
        <a:bodyPr/>
        <a:lstStyle/>
        <a:p>
          <a:endParaRPr lang="en-US"/>
        </a:p>
      </dgm:t>
    </dgm:pt>
    <dgm:pt modelId="{7346FC6D-7034-435A-9A3D-3740C7DAA0B9}" type="pres">
      <dgm:prSet presAssocID="{6838A52A-E6A7-4697-8D1C-0DE64C2C2FCE}" presName="descendantText" presStyleLbl="alignAccFollowNode1" presStyleIdx="3" presStyleCnt="4">
        <dgm:presLayoutVars>
          <dgm:bulletEnabled val="1"/>
        </dgm:presLayoutVars>
      </dgm:prSet>
      <dgm:spPr/>
      <dgm:t>
        <a:bodyPr/>
        <a:lstStyle/>
        <a:p>
          <a:endParaRPr lang="en-US"/>
        </a:p>
      </dgm:t>
    </dgm:pt>
  </dgm:ptLst>
  <dgm:cxnLst>
    <dgm:cxn modelId="{EED846BF-0DA9-424B-88AE-0FF4F5F94A57}" type="presOf" srcId="{B5E9EC03-41ED-41DF-8907-64E79F86C503}" destId="{FE29E5DE-A1DE-4B45-800D-B9235A3570D4}" srcOrd="0" destOrd="0" presId="urn:microsoft.com/office/officeart/2005/8/layout/vList5"/>
    <dgm:cxn modelId="{39DFDB21-34CE-413A-A217-678DCCD2DF1A}" type="presOf" srcId="{4D3B88AB-5006-40FF-821F-F345BE9597C8}" destId="{3EE77FEE-8D42-4689-8271-9AE504B8D792}" srcOrd="0" destOrd="1" presId="urn:microsoft.com/office/officeart/2005/8/layout/vList5"/>
    <dgm:cxn modelId="{720397EC-0752-4D19-9C3B-E21983C489C1}" srcId="{E8229E5E-8264-4C7C-95EC-9FEE619C0F94}" destId="{AEC7C9B1-0629-4F3E-99EA-4CE46725DC19}" srcOrd="0" destOrd="0" parTransId="{C62680DF-C2F2-4BE4-A2F4-3AEC43B108B3}" sibTransId="{04197C22-9501-4522-BB3E-2FCCE8838038}"/>
    <dgm:cxn modelId="{5789D459-4E8C-40F6-BAF3-F1765AD4D7C6}" type="presOf" srcId="{D1AFD2E6-2B8B-4734-9ACA-CF6BEC701174}" destId="{3EE77FEE-8D42-4689-8271-9AE504B8D792}" srcOrd="0" destOrd="0" presId="urn:microsoft.com/office/officeart/2005/8/layout/vList5"/>
    <dgm:cxn modelId="{542C620D-D12D-4792-95A6-DDE0F49F5207}" type="presOf" srcId="{B6F54686-795F-4205-A35D-D7A3371C1799}" destId="{E54ABD37-356A-4BF4-B51F-C05D30CBB366}" srcOrd="0" destOrd="0" presId="urn:microsoft.com/office/officeart/2005/8/layout/vList5"/>
    <dgm:cxn modelId="{E5A9CE36-48A6-4547-8060-A6BFF5DFA9D1}" type="presOf" srcId="{AEC7C9B1-0629-4F3E-99EA-4CE46725DC19}" destId="{1DF67BC5-1330-48B6-A9D5-4D6C9F70A54D}" srcOrd="0" destOrd="0" presId="urn:microsoft.com/office/officeart/2005/8/layout/vList5"/>
    <dgm:cxn modelId="{E9624969-8BD3-47E4-8AB8-5F245443AC17}" srcId="{E8229E5E-8264-4C7C-95EC-9FEE619C0F94}" destId="{6838A52A-E6A7-4697-8D1C-0DE64C2C2FCE}" srcOrd="3" destOrd="0" parTransId="{DD7711B8-74EC-44DA-A77B-9BB929A4333A}" sibTransId="{3E44843E-D35B-4346-83B7-25496C7191D7}"/>
    <dgm:cxn modelId="{23DCC2C6-9D48-4031-BCA6-20B32181ECDE}" type="presOf" srcId="{C93ED189-F3E6-4CB9-90E7-E97DDC0B1105}" destId="{22EAF6EF-E0EC-436E-AFF8-545132590C11}" srcOrd="0" destOrd="0" presId="urn:microsoft.com/office/officeart/2005/8/layout/vList5"/>
    <dgm:cxn modelId="{67F37108-C297-421A-9929-BA609609BF31}" srcId="{B5E9EC03-41ED-41DF-8907-64E79F86C503}" destId="{E3164FA8-1437-477C-B9A2-ED0ED8845CF7}" srcOrd="0" destOrd="0" parTransId="{B8693922-8104-4F67-A965-31DDED72E9D4}" sibTransId="{36A33878-BB4B-424D-AD40-BFEBC72CEBE4}"/>
    <dgm:cxn modelId="{A2BD9261-6CA5-42E3-A369-40D873B52738}" type="presOf" srcId="{6838A52A-E6A7-4697-8D1C-0DE64C2C2FCE}" destId="{E58B661E-05C8-4960-9593-1AE18D241060}" srcOrd="0" destOrd="0" presId="urn:microsoft.com/office/officeart/2005/8/layout/vList5"/>
    <dgm:cxn modelId="{B29EBF67-77BF-4BA3-98B6-5C7CF360DEA5}" type="presOf" srcId="{E8229E5E-8264-4C7C-95EC-9FEE619C0F94}" destId="{9A43446C-A2D1-4406-B045-17F79520C9A6}" srcOrd="0" destOrd="0" presId="urn:microsoft.com/office/officeart/2005/8/layout/vList5"/>
    <dgm:cxn modelId="{6CE5618F-0EE8-4710-BC74-97AA33A5F42E}" srcId="{B6F54686-795F-4205-A35D-D7A3371C1799}" destId="{4D3B88AB-5006-40FF-821F-F345BE9597C8}" srcOrd="1" destOrd="0" parTransId="{10331FBB-1D81-400E-8206-1266D6B80DDA}" sibTransId="{8F098FC6-D81E-4DE0-B8E5-F41CFADEC08F}"/>
    <dgm:cxn modelId="{FA37A548-4312-48BB-90F9-D77AF5DEC3D4}" type="presOf" srcId="{30D3FCFB-E5ED-4BFD-B300-BD606A821441}" destId="{7346FC6D-7034-435A-9A3D-3740C7DAA0B9}" srcOrd="0" destOrd="0" presId="urn:microsoft.com/office/officeart/2005/8/layout/vList5"/>
    <dgm:cxn modelId="{F39799B1-C3D4-4983-8F9A-5737BF39E0C5}" srcId="{B6F54686-795F-4205-A35D-D7A3371C1799}" destId="{D1AFD2E6-2B8B-4734-9ACA-CF6BEC701174}" srcOrd="0" destOrd="0" parTransId="{ACA6D1BD-2112-4E60-99EB-35365002866D}" sibTransId="{518CEEF9-4832-4BC5-B139-51B8D11758D4}"/>
    <dgm:cxn modelId="{A5C12A82-9230-4BF4-969D-E9281530679A}" srcId="{AEC7C9B1-0629-4F3E-99EA-4CE46725DC19}" destId="{C93ED189-F3E6-4CB9-90E7-E97DDC0B1105}" srcOrd="0" destOrd="0" parTransId="{C87AA805-143A-42EB-B5F1-57B90073CBEA}" sibTransId="{20923D7C-35C9-4FCB-9B54-B0C1F6AF14EE}"/>
    <dgm:cxn modelId="{58F1B4EA-5EC3-418D-879B-9FE725F5537A}" srcId="{E8229E5E-8264-4C7C-95EC-9FEE619C0F94}" destId="{B5E9EC03-41ED-41DF-8907-64E79F86C503}" srcOrd="2" destOrd="0" parTransId="{78A31090-B3EA-4B15-9F50-BC5D4E5F0584}" sibTransId="{D2EE2646-0290-4C83-A161-C769453E4EFF}"/>
    <dgm:cxn modelId="{0F13B561-6554-4795-A2CF-4A149C329158}" type="presOf" srcId="{E3164FA8-1437-477C-B9A2-ED0ED8845CF7}" destId="{F1359CF3-6E55-4434-BFFA-9038F77680DE}" srcOrd="0" destOrd="0" presId="urn:microsoft.com/office/officeart/2005/8/layout/vList5"/>
    <dgm:cxn modelId="{36C74049-99E7-46C6-B8EE-1CE885C891CB}" srcId="{6838A52A-E6A7-4697-8D1C-0DE64C2C2FCE}" destId="{30D3FCFB-E5ED-4BFD-B300-BD606A821441}" srcOrd="0" destOrd="0" parTransId="{128CF8FE-AC72-454A-BEE6-AF4BE1268A25}" sibTransId="{D7656B07-4DC9-44DD-986A-7FF5C06E1A9C}"/>
    <dgm:cxn modelId="{D0AF043D-4AFF-4A35-917A-61AA8F49B32D}" srcId="{E8229E5E-8264-4C7C-95EC-9FEE619C0F94}" destId="{B6F54686-795F-4205-A35D-D7A3371C1799}" srcOrd="1" destOrd="0" parTransId="{F8459DCF-1008-4051-9FC2-20D8714A7741}" sibTransId="{DAC2CB72-590B-4B04-9D0E-A8FF44657D36}"/>
    <dgm:cxn modelId="{AC42742E-F951-489A-9FD6-5027AAB979E4}" type="presParOf" srcId="{9A43446C-A2D1-4406-B045-17F79520C9A6}" destId="{AB415195-78BA-4CD1-BA4C-EB54C401ABFB}" srcOrd="0" destOrd="0" presId="urn:microsoft.com/office/officeart/2005/8/layout/vList5"/>
    <dgm:cxn modelId="{324E7409-AA03-4D7A-98E1-CC1B65727780}" type="presParOf" srcId="{AB415195-78BA-4CD1-BA4C-EB54C401ABFB}" destId="{1DF67BC5-1330-48B6-A9D5-4D6C9F70A54D}" srcOrd="0" destOrd="0" presId="urn:microsoft.com/office/officeart/2005/8/layout/vList5"/>
    <dgm:cxn modelId="{E96B598E-A717-4F64-876C-FCF97757CB81}" type="presParOf" srcId="{AB415195-78BA-4CD1-BA4C-EB54C401ABFB}" destId="{22EAF6EF-E0EC-436E-AFF8-545132590C11}" srcOrd="1" destOrd="0" presId="urn:microsoft.com/office/officeart/2005/8/layout/vList5"/>
    <dgm:cxn modelId="{20730EE3-0ACF-4A45-8715-246D115AE5B1}" type="presParOf" srcId="{9A43446C-A2D1-4406-B045-17F79520C9A6}" destId="{B8F06F0F-8E99-424A-A42B-103FB5C30DA7}" srcOrd="1" destOrd="0" presId="urn:microsoft.com/office/officeart/2005/8/layout/vList5"/>
    <dgm:cxn modelId="{79A697BE-B4B3-4FBB-BCDF-7CF77E739F77}" type="presParOf" srcId="{9A43446C-A2D1-4406-B045-17F79520C9A6}" destId="{D9353CAA-A427-4F5E-BE70-5FDD7EE57D77}" srcOrd="2" destOrd="0" presId="urn:microsoft.com/office/officeart/2005/8/layout/vList5"/>
    <dgm:cxn modelId="{1366B047-ABBD-4C49-9296-1AF50F2E3BA2}" type="presParOf" srcId="{D9353CAA-A427-4F5E-BE70-5FDD7EE57D77}" destId="{E54ABD37-356A-4BF4-B51F-C05D30CBB366}" srcOrd="0" destOrd="0" presId="urn:microsoft.com/office/officeart/2005/8/layout/vList5"/>
    <dgm:cxn modelId="{98E8AE9D-5951-4FD6-A585-E14B46AB74D6}" type="presParOf" srcId="{D9353CAA-A427-4F5E-BE70-5FDD7EE57D77}" destId="{3EE77FEE-8D42-4689-8271-9AE504B8D792}" srcOrd="1" destOrd="0" presId="urn:microsoft.com/office/officeart/2005/8/layout/vList5"/>
    <dgm:cxn modelId="{2405C560-C419-46C6-8D8F-69BF1727819F}" type="presParOf" srcId="{9A43446C-A2D1-4406-B045-17F79520C9A6}" destId="{228ACCA6-A71A-4323-9B68-009766E7765F}" srcOrd="3" destOrd="0" presId="urn:microsoft.com/office/officeart/2005/8/layout/vList5"/>
    <dgm:cxn modelId="{3302D67F-49AE-4133-9840-10A2CB4C0E0A}" type="presParOf" srcId="{9A43446C-A2D1-4406-B045-17F79520C9A6}" destId="{C06477D1-E03F-4A73-999C-0BB81D243AB9}" srcOrd="4" destOrd="0" presId="urn:microsoft.com/office/officeart/2005/8/layout/vList5"/>
    <dgm:cxn modelId="{EAF07DCE-6704-4B2C-B89F-096091463D94}" type="presParOf" srcId="{C06477D1-E03F-4A73-999C-0BB81D243AB9}" destId="{FE29E5DE-A1DE-4B45-800D-B9235A3570D4}" srcOrd="0" destOrd="0" presId="urn:microsoft.com/office/officeart/2005/8/layout/vList5"/>
    <dgm:cxn modelId="{86F6D2E0-48E9-49D5-90A9-C1FF9D50F164}" type="presParOf" srcId="{C06477D1-E03F-4A73-999C-0BB81D243AB9}" destId="{F1359CF3-6E55-4434-BFFA-9038F77680DE}" srcOrd="1" destOrd="0" presId="urn:microsoft.com/office/officeart/2005/8/layout/vList5"/>
    <dgm:cxn modelId="{3AEFF8BE-35A8-4CF3-936A-7B48338E0428}" type="presParOf" srcId="{9A43446C-A2D1-4406-B045-17F79520C9A6}" destId="{FC566BF8-3A4A-4643-A249-9767143B79C7}" srcOrd="5" destOrd="0" presId="urn:microsoft.com/office/officeart/2005/8/layout/vList5"/>
    <dgm:cxn modelId="{D76F60AC-4321-4384-A401-7B1F60FB9CD4}" type="presParOf" srcId="{9A43446C-A2D1-4406-B045-17F79520C9A6}" destId="{538F7C1A-EF77-46A6-8C93-2D52B43BD7B8}" srcOrd="6" destOrd="0" presId="urn:microsoft.com/office/officeart/2005/8/layout/vList5"/>
    <dgm:cxn modelId="{631F777C-4E8C-4A81-9238-F076BE2D7573}" type="presParOf" srcId="{538F7C1A-EF77-46A6-8C93-2D52B43BD7B8}" destId="{E58B661E-05C8-4960-9593-1AE18D241060}" srcOrd="0" destOrd="0" presId="urn:microsoft.com/office/officeart/2005/8/layout/vList5"/>
    <dgm:cxn modelId="{F196AAE6-1840-49E9-8171-D162EBFACEC4}" type="presParOf" srcId="{538F7C1A-EF77-46A6-8C93-2D52B43BD7B8}" destId="{7346FC6D-7034-435A-9A3D-3740C7DAA0B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229E5E-8264-4C7C-95EC-9FEE619C0F94}"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n-US"/>
        </a:p>
      </dgm:t>
    </dgm:pt>
    <dgm:pt modelId="{AEC7C9B1-0629-4F3E-99EA-4CE46725DC19}">
      <dgm:prSet/>
      <dgm:spPr/>
      <dgm:t>
        <a:bodyPr/>
        <a:lstStyle/>
        <a:p>
          <a:pPr rtl="0"/>
          <a:r>
            <a:rPr lang="es-GT" dirty="0" smtClean="0"/>
            <a:t>Proyectos presentados</a:t>
          </a:r>
          <a:endParaRPr lang="en-US" dirty="0"/>
        </a:p>
      </dgm:t>
    </dgm:pt>
    <dgm:pt modelId="{C62680DF-C2F2-4BE4-A2F4-3AEC43B108B3}" type="parTrans" cxnId="{720397EC-0752-4D19-9C3B-E21983C489C1}">
      <dgm:prSet/>
      <dgm:spPr/>
      <dgm:t>
        <a:bodyPr/>
        <a:lstStyle/>
        <a:p>
          <a:endParaRPr lang="en-US"/>
        </a:p>
      </dgm:t>
    </dgm:pt>
    <dgm:pt modelId="{04197C22-9501-4522-BB3E-2FCCE8838038}" type="sibTrans" cxnId="{720397EC-0752-4D19-9C3B-E21983C489C1}">
      <dgm:prSet/>
      <dgm:spPr/>
      <dgm:t>
        <a:bodyPr/>
        <a:lstStyle/>
        <a:p>
          <a:endParaRPr lang="en-US"/>
        </a:p>
      </dgm:t>
    </dgm:pt>
    <dgm:pt modelId="{C93ED189-F3E6-4CB9-90E7-E97DDC0B1105}">
      <dgm:prSet custT="1"/>
      <dgm:spPr/>
      <dgm:t>
        <a:bodyPr/>
        <a:lstStyle/>
        <a:p>
          <a:pPr rtl="0"/>
          <a:r>
            <a:rPr lang="es-GT" sz="1400" b="0" dirty="0" smtClean="0"/>
            <a:t>Presentación de 6 proyectos prioritarios de la región: Gestión de Riesgo, Operador Económico Autorizado, Ventanilla Única, Desarrollo Gerencial, Gestión Coordinada de Fronteras y Auditoría a posteriori</a:t>
          </a:r>
          <a:endParaRPr lang="en-US" sz="1400" b="0" dirty="0"/>
        </a:p>
      </dgm:t>
    </dgm:pt>
    <dgm:pt modelId="{C87AA805-143A-42EB-B5F1-57B90073CBEA}" type="parTrans" cxnId="{A5C12A82-9230-4BF4-969D-E9281530679A}">
      <dgm:prSet/>
      <dgm:spPr/>
      <dgm:t>
        <a:bodyPr/>
        <a:lstStyle/>
        <a:p>
          <a:endParaRPr lang="en-US"/>
        </a:p>
      </dgm:t>
    </dgm:pt>
    <dgm:pt modelId="{20923D7C-35C9-4FCB-9B54-B0C1F6AF14EE}" type="sibTrans" cxnId="{A5C12A82-9230-4BF4-969D-E9281530679A}">
      <dgm:prSet/>
      <dgm:spPr/>
      <dgm:t>
        <a:bodyPr/>
        <a:lstStyle/>
        <a:p>
          <a:endParaRPr lang="en-US"/>
        </a:p>
      </dgm:t>
    </dgm:pt>
    <dgm:pt modelId="{9E33BA2C-248B-4BCC-8340-7A2196144720}">
      <dgm:prSet/>
      <dgm:spPr/>
      <dgm:t>
        <a:bodyPr/>
        <a:lstStyle/>
        <a:p>
          <a:pPr rtl="0"/>
          <a:r>
            <a:rPr lang="es-GT" dirty="0" smtClean="0"/>
            <a:t>Febrero 2012</a:t>
          </a:r>
          <a:endParaRPr lang="en-US" dirty="0"/>
        </a:p>
      </dgm:t>
    </dgm:pt>
    <dgm:pt modelId="{CA3FDACE-ACE0-475D-8D9A-552093DAF796}" type="parTrans" cxnId="{D3EF7AC9-7756-4DA4-BAD0-4C2508A90604}">
      <dgm:prSet/>
      <dgm:spPr/>
      <dgm:t>
        <a:bodyPr/>
        <a:lstStyle/>
        <a:p>
          <a:endParaRPr lang="en-US"/>
        </a:p>
      </dgm:t>
    </dgm:pt>
    <dgm:pt modelId="{77E6EDF5-B697-45F3-995D-330569783756}" type="sibTrans" cxnId="{D3EF7AC9-7756-4DA4-BAD0-4C2508A90604}">
      <dgm:prSet/>
      <dgm:spPr/>
      <dgm:t>
        <a:bodyPr/>
        <a:lstStyle/>
        <a:p>
          <a:endParaRPr lang="en-US"/>
        </a:p>
      </dgm:t>
    </dgm:pt>
    <dgm:pt modelId="{F8A6CB4C-9247-4B56-95F4-1E4CF46CEA76}">
      <dgm:prSet custT="1"/>
      <dgm:spPr/>
      <dgm:t>
        <a:bodyPr/>
        <a:lstStyle/>
        <a:p>
          <a:pPr rtl="0"/>
          <a:r>
            <a:rPr lang="es-GT" sz="1400" b="0" dirty="0" smtClean="0"/>
            <a:t>Tercera reunión de la OMA con donantes, sede del BID en Washington, D.C.</a:t>
          </a:r>
          <a:endParaRPr lang="en-US" sz="1400" b="0" dirty="0"/>
        </a:p>
      </dgm:t>
    </dgm:pt>
    <dgm:pt modelId="{1BEB3D6A-8515-4AE9-9298-4ECD3E408569}" type="parTrans" cxnId="{19522D2F-FA47-469D-B1E1-2A8CC228BC05}">
      <dgm:prSet/>
      <dgm:spPr/>
      <dgm:t>
        <a:bodyPr/>
        <a:lstStyle/>
        <a:p>
          <a:endParaRPr lang="en-US"/>
        </a:p>
      </dgm:t>
    </dgm:pt>
    <dgm:pt modelId="{E87B1309-A1BC-4B64-B650-6F9E40C5DB64}" type="sibTrans" cxnId="{19522D2F-FA47-469D-B1E1-2A8CC228BC05}">
      <dgm:prSet/>
      <dgm:spPr/>
      <dgm:t>
        <a:bodyPr/>
        <a:lstStyle/>
        <a:p>
          <a:endParaRPr lang="en-US"/>
        </a:p>
      </dgm:t>
    </dgm:pt>
    <dgm:pt modelId="{2A1A3543-94D8-4129-81E5-AAB6DAC08654}">
      <dgm:prSet/>
      <dgm:spPr/>
      <dgm:t>
        <a:bodyPr/>
        <a:lstStyle/>
        <a:p>
          <a:pPr rtl="0"/>
          <a:r>
            <a:rPr lang="es-GT" b="0" dirty="0" smtClean="0"/>
            <a:t>Participantes</a:t>
          </a:r>
          <a:endParaRPr lang="en-US" b="0" dirty="0"/>
        </a:p>
      </dgm:t>
    </dgm:pt>
    <dgm:pt modelId="{E8AE6741-18AA-48EB-BC16-7647A2789C4A}" type="parTrans" cxnId="{65DE2804-2265-4668-96AB-DBDBD2AFF9AE}">
      <dgm:prSet/>
      <dgm:spPr/>
      <dgm:t>
        <a:bodyPr/>
        <a:lstStyle/>
        <a:p>
          <a:endParaRPr lang="en-US"/>
        </a:p>
      </dgm:t>
    </dgm:pt>
    <dgm:pt modelId="{7DBECC21-0B39-402F-B31A-E102BC2D7CA6}" type="sibTrans" cxnId="{65DE2804-2265-4668-96AB-DBDBD2AFF9AE}">
      <dgm:prSet/>
      <dgm:spPr/>
      <dgm:t>
        <a:bodyPr/>
        <a:lstStyle/>
        <a:p>
          <a:endParaRPr lang="en-US"/>
        </a:p>
      </dgm:t>
    </dgm:pt>
    <dgm:pt modelId="{0E96C5EC-53F3-44A9-B835-C6AA5327289F}">
      <dgm:prSet custT="1"/>
      <dgm:spPr/>
      <dgm:t>
        <a:bodyPr/>
        <a:lstStyle/>
        <a:p>
          <a:pPr rtl="0"/>
          <a:r>
            <a:rPr lang="es-GT" sz="1400" b="0" dirty="0" smtClean="0"/>
            <a:t>Entidades Regionales OMA y Gerente Regional OMA.</a:t>
          </a:r>
          <a:endParaRPr lang="en-US" sz="1400" b="0" dirty="0"/>
        </a:p>
      </dgm:t>
    </dgm:pt>
    <dgm:pt modelId="{51331F36-BE80-4F1C-9522-D18A7AD76B3F}" type="parTrans" cxnId="{1748C2A2-FDA9-4E2D-B443-FC6DA3CFFB04}">
      <dgm:prSet/>
      <dgm:spPr/>
      <dgm:t>
        <a:bodyPr/>
        <a:lstStyle/>
        <a:p>
          <a:endParaRPr lang="en-US"/>
        </a:p>
      </dgm:t>
    </dgm:pt>
    <dgm:pt modelId="{9A58F951-14FC-418A-9894-75B9EF1A4A50}" type="sibTrans" cxnId="{1748C2A2-FDA9-4E2D-B443-FC6DA3CFFB04}">
      <dgm:prSet/>
      <dgm:spPr/>
      <dgm:t>
        <a:bodyPr/>
        <a:lstStyle/>
        <a:p>
          <a:endParaRPr lang="en-US"/>
        </a:p>
      </dgm:t>
    </dgm:pt>
    <dgm:pt modelId="{475867B9-097F-443B-BACC-01584C07BC56}">
      <dgm:prSet custT="1"/>
      <dgm:spPr/>
      <dgm:t>
        <a:bodyPr/>
        <a:lstStyle/>
        <a:p>
          <a:pPr rtl="0"/>
          <a:r>
            <a:rPr lang="es-GT" sz="1400" b="0" dirty="0" smtClean="0"/>
            <a:t>Donantes como BID, FMI, Departamento de Comercio de USA, Departamento de Agricultura USA,  USAID, Cancillería de Argentina, entre otros.</a:t>
          </a:r>
          <a:endParaRPr lang="en-US" sz="1400" b="0" dirty="0"/>
        </a:p>
      </dgm:t>
    </dgm:pt>
    <dgm:pt modelId="{D001C420-9CAE-4EF1-B472-40904850354A}" type="parTrans" cxnId="{8536C255-6C0E-43FF-9F6F-A7253DDE7A5A}">
      <dgm:prSet/>
      <dgm:spPr/>
      <dgm:t>
        <a:bodyPr/>
        <a:lstStyle/>
        <a:p>
          <a:endParaRPr lang="en-US"/>
        </a:p>
      </dgm:t>
    </dgm:pt>
    <dgm:pt modelId="{447E918A-35C5-427B-A695-3AA504370B3D}" type="sibTrans" cxnId="{8536C255-6C0E-43FF-9F6F-A7253DDE7A5A}">
      <dgm:prSet/>
      <dgm:spPr/>
      <dgm:t>
        <a:bodyPr/>
        <a:lstStyle/>
        <a:p>
          <a:endParaRPr lang="en-US"/>
        </a:p>
      </dgm:t>
    </dgm:pt>
    <dgm:pt modelId="{3C26A21E-CFE8-4B44-91F1-503D3E846549}">
      <dgm:prSet custT="1"/>
      <dgm:spPr/>
      <dgm:t>
        <a:bodyPr/>
        <a:lstStyle/>
        <a:p>
          <a:pPr rtl="0"/>
          <a:r>
            <a:rPr lang="es-GT" sz="1400" b="0" dirty="0" smtClean="0"/>
            <a:t>Aduanas donantes como: Canadá, España, Estados Unidos, Holanda</a:t>
          </a:r>
          <a:endParaRPr lang="en-US" sz="1400" b="0" dirty="0"/>
        </a:p>
      </dgm:t>
    </dgm:pt>
    <dgm:pt modelId="{27F223F3-BC46-4DF2-9CBB-E27827B40458}" type="parTrans" cxnId="{D4691F4F-5CC5-487C-BC44-4B7BA7C4EAD1}">
      <dgm:prSet/>
      <dgm:spPr/>
      <dgm:t>
        <a:bodyPr/>
        <a:lstStyle/>
        <a:p>
          <a:endParaRPr lang="en-US"/>
        </a:p>
      </dgm:t>
    </dgm:pt>
    <dgm:pt modelId="{8106A881-C7A2-4E7A-90D2-0D76D92BDB9D}" type="sibTrans" cxnId="{D4691F4F-5CC5-487C-BC44-4B7BA7C4EAD1}">
      <dgm:prSet/>
      <dgm:spPr/>
      <dgm:t>
        <a:bodyPr/>
        <a:lstStyle/>
        <a:p>
          <a:endParaRPr lang="en-US"/>
        </a:p>
      </dgm:t>
    </dgm:pt>
    <dgm:pt modelId="{9278C0A4-6748-41D2-88A0-5620B1E8AEFB}">
      <dgm:prSet custT="1"/>
      <dgm:spPr/>
      <dgm:t>
        <a:bodyPr/>
        <a:lstStyle/>
        <a:p>
          <a:pPr rtl="0"/>
          <a:r>
            <a:rPr lang="es-GT" sz="1400" b="0" dirty="0" smtClean="0"/>
            <a:t>Invitado especial: Director de ORFC de la OMA para Asia-Pacífico.</a:t>
          </a:r>
          <a:endParaRPr lang="en-US" sz="1400" b="0" dirty="0"/>
        </a:p>
      </dgm:t>
    </dgm:pt>
    <dgm:pt modelId="{E4363AD7-0FDD-4284-837B-87D588832E4B}" type="parTrans" cxnId="{73030764-1CC3-44F2-AB9C-368EFE5A63DA}">
      <dgm:prSet/>
      <dgm:spPr/>
      <dgm:t>
        <a:bodyPr/>
        <a:lstStyle/>
        <a:p>
          <a:endParaRPr lang="en-US"/>
        </a:p>
      </dgm:t>
    </dgm:pt>
    <dgm:pt modelId="{211BD9C6-8179-447D-A8F6-5985657974DE}" type="sibTrans" cxnId="{73030764-1CC3-44F2-AB9C-368EFE5A63DA}">
      <dgm:prSet/>
      <dgm:spPr/>
      <dgm:t>
        <a:bodyPr/>
        <a:lstStyle/>
        <a:p>
          <a:endParaRPr lang="en-US"/>
        </a:p>
      </dgm:t>
    </dgm:pt>
    <dgm:pt modelId="{9A43446C-A2D1-4406-B045-17F79520C9A6}" type="pres">
      <dgm:prSet presAssocID="{E8229E5E-8264-4C7C-95EC-9FEE619C0F94}" presName="Name0" presStyleCnt="0">
        <dgm:presLayoutVars>
          <dgm:dir/>
          <dgm:animLvl val="lvl"/>
          <dgm:resizeHandles val="exact"/>
        </dgm:presLayoutVars>
      </dgm:prSet>
      <dgm:spPr/>
      <dgm:t>
        <a:bodyPr/>
        <a:lstStyle/>
        <a:p>
          <a:endParaRPr lang="en-US"/>
        </a:p>
      </dgm:t>
    </dgm:pt>
    <dgm:pt modelId="{5E3DF5E9-6C03-4B45-AC48-522FC000EAA1}" type="pres">
      <dgm:prSet presAssocID="{9E33BA2C-248B-4BCC-8340-7A2196144720}" presName="linNode" presStyleCnt="0"/>
      <dgm:spPr/>
    </dgm:pt>
    <dgm:pt modelId="{2CF7FCE5-F3CA-474C-9694-86661740C738}" type="pres">
      <dgm:prSet presAssocID="{9E33BA2C-248B-4BCC-8340-7A2196144720}" presName="parentText" presStyleLbl="node1" presStyleIdx="0" presStyleCnt="3" custScaleX="75546" custLinFactNeighborX="-8176" custLinFactNeighborY="-152">
        <dgm:presLayoutVars>
          <dgm:chMax val="1"/>
          <dgm:bulletEnabled val="1"/>
        </dgm:presLayoutVars>
      </dgm:prSet>
      <dgm:spPr/>
      <dgm:t>
        <a:bodyPr/>
        <a:lstStyle/>
        <a:p>
          <a:endParaRPr lang="en-US"/>
        </a:p>
      </dgm:t>
    </dgm:pt>
    <dgm:pt modelId="{ED7CADE8-B5A2-4695-BC7A-60EB29902325}" type="pres">
      <dgm:prSet presAssocID="{9E33BA2C-248B-4BCC-8340-7A2196144720}" presName="descendantText" presStyleLbl="alignAccFollowNode1" presStyleIdx="0" presStyleCnt="3" custScaleX="149326" custScaleY="113615" custLinFactNeighborX="23" custLinFactNeighborY="-1447">
        <dgm:presLayoutVars>
          <dgm:bulletEnabled val="1"/>
        </dgm:presLayoutVars>
      </dgm:prSet>
      <dgm:spPr/>
      <dgm:t>
        <a:bodyPr/>
        <a:lstStyle/>
        <a:p>
          <a:endParaRPr lang="en-US"/>
        </a:p>
      </dgm:t>
    </dgm:pt>
    <dgm:pt modelId="{25A82DFD-4664-4739-9E78-D5FB50040E46}" type="pres">
      <dgm:prSet presAssocID="{77E6EDF5-B697-45F3-995D-330569783756}" presName="sp" presStyleCnt="0"/>
      <dgm:spPr/>
    </dgm:pt>
    <dgm:pt modelId="{52B123BC-906E-4DB7-92A5-8C3044A2525F}" type="pres">
      <dgm:prSet presAssocID="{2A1A3543-94D8-4129-81E5-AAB6DAC08654}" presName="linNode" presStyleCnt="0"/>
      <dgm:spPr/>
    </dgm:pt>
    <dgm:pt modelId="{901842F9-AE53-46D0-BE8A-3D87781E22D0}" type="pres">
      <dgm:prSet presAssocID="{2A1A3543-94D8-4129-81E5-AAB6DAC08654}" presName="parentText" presStyleLbl="node1" presStyleIdx="1" presStyleCnt="3" custScaleX="75546" custLinFactNeighborX="-8178">
        <dgm:presLayoutVars>
          <dgm:chMax val="1"/>
          <dgm:bulletEnabled val="1"/>
        </dgm:presLayoutVars>
      </dgm:prSet>
      <dgm:spPr/>
      <dgm:t>
        <a:bodyPr/>
        <a:lstStyle/>
        <a:p>
          <a:endParaRPr lang="en-US"/>
        </a:p>
      </dgm:t>
    </dgm:pt>
    <dgm:pt modelId="{88E300A5-C8E1-4DBB-A04E-87969FAE688A}" type="pres">
      <dgm:prSet presAssocID="{2A1A3543-94D8-4129-81E5-AAB6DAC08654}" presName="descendantText" presStyleLbl="alignAccFollowNode1" presStyleIdx="1" presStyleCnt="3" custScaleX="149326" custScaleY="118050" custLinFactNeighborX="23" custLinFactNeighborY="0">
        <dgm:presLayoutVars>
          <dgm:bulletEnabled val="1"/>
        </dgm:presLayoutVars>
      </dgm:prSet>
      <dgm:spPr/>
      <dgm:t>
        <a:bodyPr/>
        <a:lstStyle/>
        <a:p>
          <a:endParaRPr lang="en-US"/>
        </a:p>
      </dgm:t>
    </dgm:pt>
    <dgm:pt modelId="{0A7F0A0C-10AC-4FC6-8324-FDE007D3D2D7}" type="pres">
      <dgm:prSet presAssocID="{7DBECC21-0B39-402F-B31A-E102BC2D7CA6}" presName="sp" presStyleCnt="0"/>
      <dgm:spPr/>
    </dgm:pt>
    <dgm:pt modelId="{AB415195-78BA-4CD1-BA4C-EB54C401ABFB}" type="pres">
      <dgm:prSet presAssocID="{AEC7C9B1-0629-4F3E-99EA-4CE46725DC19}" presName="linNode" presStyleCnt="0"/>
      <dgm:spPr/>
    </dgm:pt>
    <dgm:pt modelId="{1DF67BC5-1330-48B6-A9D5-4D6C9F70A54D}" type="pres">
      <dgm:prSet presAssocID="{AEC7C9B1-0629-4F3E-99EA-4CE46725DC19}" presName="parentText" presStyleLbl="node1" presStyleIdx="2" presStyleCnt="3" custScaleX="75546" custLinFactNeighborX="-8252" custLinFactNeighborY="152">
        <dgm:presLayoutVars>
          <dgm:chMax val="1"/>
          <dgm:bulletEnabled val="1"/>
        </dgm:presLayoutVars>
      </dgm:prSet>
      <dgm:spPr/>
      <dgm:t>
        <a:bodyPr/>
        <a:lstStyle/>
        <a:p>
          <a:endParaRPr lang="en-US"/>
        </a:p>
      </dgm:t>
    </dgm:pt>
    <dgm:pt modelId="{22EAF6EF-E0EC-436E-AFF8-545132590C11}" type="pres">
      <dgm:prSet presAssocID="{AEC7C9B1-0629-4F3E-99EA-4CE46725DC19}" presName="descendantText" presStyleLbl="alignAccFollowNode1" presStyleIdx="2" presStyleCnt="3" custScaleX="149326" custScaleY="113614" custLinFactNeighborX="23" custLinFactNeighborY="-1713">
        <dgm:presLayoutVars>
          <dgm:bulletEnabled val="1"/>
        </dgm:presLayoutVars>
      </dgm:prSet>
      <dgm:spPr/>
      <dgm:t>
        <a:bodyPr/>
        <a:lstStyle/>
        <a:p>
          <a:endParaRPr lang="en-US"/>
        </a:p>
      </dgm:t>
    </dgm:pt>
  </dgm:ptLst>
  <dgm:cxnLst>
    <dgm:cxn modelId="{91CC0A6A-43D0-42DE-B3AE-61D140C2D632}" type="presOf" srcId="{AEC7C9B1-0629-4F3E-99EA-4CE46725DC19}" destId="{1DF67BC5-1330-48B6-A9D5-4D6C9F70A54D}" srcOrd="0" destOrd="0" presId="urn:microsoft.com/office/officeart/2005/8/layout/vList5"/>
    <dgm:cxn modelId="{FA19B59D-082A-4DED-A2FA-10673F48EA2B}" type="presOf" srcId="{2A1A3543-94D8-4129-81E5-AAB6DAC08654}" destId="{901842F9-AE53-46D0-BE8A-3D87781E22D0}" srcOrd="0" destOrd="0" presId="urn:microsoft.com/office/officeart/2005/8/layout/vList5"/>
    <dgm:cxn modelId="{65DE2804-2265-4668-96AB-DBDBD2AFF9AE}" srcId="{E8229E5E-8264-4C7C-95EC-9FEE619C0F94}" destId="{2A1A3543-94D8-4129-81E5-AAB6DAC08654}" srcOrd="1" destOrd="0" parTransId="{E8AE6741-18AA-48EB-BC16-7647A2789C4A}" sibTransId="{7DBECC21-0B39-402F-B31A-E102BC2D7CA6}"/>
    <dgm:cxn modelId="{677B414F-3051-484F-868A-80B9B13E4DF6}" type="presOf" srcId="{C93ED189-F3E6-4CB9-90E7-E97DDC0B1105}" destId="{22EAF6EF-E0EC-436E-AFF8-545132590C11}" srcOrd="0" destOrd="0" presId="urn:microsoft.com/office/officeart/2005/8/layout/vList5"/>
    <dgm:cxn modelId="{4E80C9AE-9030-4038-99F7-EEF8C5FF172A}" type="presOf" srcId="{F8A6CB4C-9247-4B56-95F4-1E4CF46CEA76}" destId="{ED7CADE8-B5A2-4695-BC7A-60EB29902325}" srcOrd="0" destOrd="0" presId="urn:microsoft.com/office/officeart/2005/8/layout/vList5"/>
    <dgm:cxn modelId="{1748C2A2-FDA9-4E2D-B443-FC6DA3CFFB04}" srcId="{2A1A3543-94D8-4129-81E5-AAB6DAC08654}" destId="{0E96C5EC-53F3-44A9-B835-C6AA5327289F}" srcOrd="0" destOrd="0" parTransId="{51331F36-BE80-4F1C-9522-D18A7AD76B3F}" sibTransId="{9A58F951-14FC-418A-9894-75B9EF1A4A50}"/>
    <dgm:cxn modelId="{549CE47F-E741-43D4-88C9-3158E2E8001E}" type="presOf" srcId="{3C26A21E-CFE8-4B44-91F1-503D3E846549}" destId="{88E300A5-C8E1-4DBB-A04E-87969FAE688A}" srcOrd="0" destOrd="2" presId="urn:microsoft.com/office/officeart/2005/8/layout/vList5"/>
    <dgm:cxn modelId="{8536C255-6C0E-43FF-9F6F-A7253DDE7A5A}" srcId="{2A1A3543-94D8-4129-81E5-AAB6DAC08654}" destId="{475867B9-097F-443B-BACC-01584C07BC56}" srcOrd="1" destOrd="0" parTransId="{D001C420-9CAE-4EF1-B472-40904850354A}" sibTransId="{447E918A-35C5-427B-A695-3AA504370B3D}"/>
    <dgm:cxn modelId="{A5C12A82-9230-4BF4-969D-E9281530679A}" srcId="{AEC7C9B1-0629-4F3E-99EA-4CE46725DC19}" destId="{C93ED189-F3E6-4CB9-90E7-E97DDC0B1105}" srcOrd="0" destOrd="0" parTransId="{C87AA805-143A-42EB-B5F1-57B90073CBEA}" sibTransId="{20923D7C-35C9-4FCB-9B54-B0C1F6AF14EE}"/>
    <dgm:cxn modelId="{720397EC-0752-4D19-9C3B-E21983C489C1}" srcId="{E8229E5E-8264-4C7C-95EC-9FEE619C0F94}" destId="{AEC7C9B1-0629-4F3E-99EA-4CE46725DC19}" srcOrd="2" destOrd="0" parTransId="{C62680DF-C2F2-4BE4-A2F4-3AEC43B108B3}" sibTransId="{04197C22-9501-4522-BB3E-2FCCE8838038}"/>
    <dgm:cxn modelId="{C29D6270-E9E1-400E-8813-E23A41513BB0}" type="presOf" srcId="{475867B9-097F-443B-BACC-01584C07BC56}" destId="{88E300A5-C8E1-4DBB-A04E-87969FAE688A}" srcOrd="0" destOrd="1" presId="urn:microsoft.com/office/officeart/2005/8/layout/vList5"/>
    <dgm:cxn modelId="{46C02440-5126-43D5-9A41-3E90AC59C26D}" type="presOf" srcId="{E8229E5E-8264-4C7C-95EC-9FEE619C0F94}" destId="{9A43446C-A2D1-4406-B045-17F79520C9A6}" srcOrd="0" destOrd="0" presId="urn:microsoft.com/office/officeart/2005/8/layout/vList5"/>
    <dgm:cxn modelId="{D4691F4F-5CC5-487C-BC44-4B7BA7C4EAD1}" srcId="{2A1A3543-94D8-4129-81E5-AAB6DAC08654}" destId="{3C26A21E-CFE8-4B44-91F1-503D3E846549}" srcOrd="2" destOrd="0" parTransId="{27F223F3-BC46-4DF2-9CBB-E27827B40458}" sibTransId="{8106A881-C7A2-4E7A-90D2-0D76D92BDB9D}"/>
    <dgm:cxn modelId="{D18E586D-4963-4AFA-8DB3-7F89E230331D}" type="presOf" srcId="{9278C0A4-6748-41D2-88A0-5620B1E8AEFB}" destId="{88E300A5-C8E1-4DBB-A04E-87969FAE688A}" srcOrd="0" destOrd="3" presId="urn:microsoft.com/office/officeart/2005/8/layout/vList5"/>
    <dgm:cxn modelId="{73030764-1CC3-44F2-AB9C-368EFE5A63DA}" srcId="{2A1A3543-94D8-4129-81E5-AAB6DAC08654}" destId="{9278C0A4-6748-41D2-88A0-5620B1E8AEFB}" srcOrd="3" destOrd="0" parTransId="{E4363AD7-0FDD-4284-837B-87D588832E4B}" sibTransId="{211BD9C6-8179-447D-A8F6-5985657974DE}"/>
    <dgm:cxn modelId="{E2013F22-9041-49A3-867A-E26DECBF2EA1}" type="presOf" srcId="{9E33BA2C-248B-4BCC-8340-7A2196144720}" destId="{2CF7FCE5-F3CA-474C-9694-86661740C738}" srcOrd="0" destOrd="0" presId="urn:microsoft.com/office/officeart/2005/8/layout/vList5"/>
    <dgm:cxn modelId="{10D60BEE-B662-4639-9A71-6DDE8C422A5D}" type="presOf" srcId="{0E96C5EC-53F3-44A9-B835-C6AA5327289F}" destId="{88E300A5-C8E1-4DBB-A04E-87969FAE688A}" srcOrd="0" destOrd="0" presId="urn:microsoft.com/office/officeart/2005/8/layout/vList5"/>
    <dgm:cxn modelId="{D3EF7AC9-7756-4DA4-BAD0-4C2508A90604}" srcId="{E8229E5E-8264-4C7C-95EC-9FEE619C0F94}" destId="{9E33BA2C-248B-4BCC-8340-7A2196144720}" srcOrd="0" destOrd="0" parTransId="{CA3FDACE-ACE0-475D-8D9A-552093DAF796}" sibTransId="{77E6EDF5-B697-45F3-995D-330569783756}"/>
    <dgm:cxn modelId="{19522D2F-FA47-469D-B1E1-2A8CC228BC05}" srcId="{9E33BA2C-248B-4BCC-8340-7A2196144720}" destId="{F8A6CB4C-9247-4B56-95F4-1E4CF46CEA76}" srcOrd="0" destOrd="0" parTransId="{1BEB3D6A-8515-4AE9-9298-4ECD3E408569}" sibTransId="{E87B1309-A1BC-4B64-B650-6F9E40C5DB64}"/>
    <dgm:cxn modelId="{46AD2FE2-0384-4988-AA75-166C4B790C05}" type="presParOf" srcId="{9A43446C-A2D1-4406-B045-17F79520C9A6}" destId="{5E3DF5E9-6C03-4B45-AC48-522FC000EAA1}" srcOrd="0" destOrd="0" presId="urn:microsoft.com/office/officeart/2005/8/layout/vList5"/>
    <dgm:cxn modelId="{AFFB9ECA-EF8C-4C3B-80B4-D7FCEAA29152}" type="presParOf" srcId="{5E3DF5E9-6C03-4B45-AC48-522FC000EAA1}" destId="{2CF7FCE5-F3CA-474C-9694-86661740C738}" srcOrd="0" destOrd="0" presId="urn:microsoft.com/office/officeart/2005/8/layout/vList5"/>
    <dgm:cxn modelId="{8D402BC7-8D5B-46C4-B77C-5609418B4711}" type="presParOf" srcId="{5E3DF5E9-6C03-4B45-AC48-522FC000EAA1}" destId="{ED7CADE8-B5A2-4695-BC7A-60EB29902325}" srcOrd="1" destOrd="0" presId="urn:microsoft.com/office/officeart/2005/8/layout/vList5"/>
    <dgm:cxn modelId="{6857BD88-E807-49CC-85DB-2BE23012169B}" type="presParOf" srcId="{9A43446C-A2D1-4406-B045-17F79520C9A6}" destId="{25A82DFD-4664-4739-9E78-D5FB50040E46}" srcOrd="1" destOrd="0" presId="urn:microsoft.com/office/officeart/2005/8/layout/vList5"/>
    <dgm:cxn modelId="{CE1BF22E-7A93-45EA-8185-9BAD41D8C21D}" type="presParOf" srcId="{9A43446C-A2D1-4406-B045-17F79520C9A6}" destId="{52B123BC-906E-4DB7-92A5-8C3044A2525F}" srcOrd="2" destOrd="0" presId="urn:microsoft.com/office/officeart/2005/8/layout/vList5"/>
    <dgm:cxn modelId="{3DC90F43-7D52-4EA9-A37D-2D26CE1F52CB}" type="presParOf" srcId="{52B123BC-906E-4DB7-92A5-8C3044A2525F}" destId="{901842F9-AE53-46D0-BE8A-3D87781E22D0}" srcOrd="0" destOrd="0" presId="urn:microsoft.com/office/officeart/2005/8/layout/vList5"/>
    <dgm:cxn modelId="{7CAB9DE8-85C5-4B2B-8180-CB0EF297E4AF}" type="presParOf" srcId="{52B123BC-906E-4DB7-92A5-8C3044A2525F}" destId="{88E300A5-C8E1-4DBB-A04E-87969FAE688A}" srcOrd="1" destOrd="0" presId="urn:microsoft.com/office/officeart/2005/8/layout/vList5"/>
    <dgm:cxn modelId="{6594F1AB-5BD4-4800-AF06-70D22770927E}" type="presParOf" srcId="{9A43446C-A2D1-4406-B045-17F79520C9A6}" destId="{0A7F0A0C-10AC-4FC6-8324-FDE007D3D2D7}" srcOrd="3" destOrd="0" presId="urn:microsoft.com/office/officeart/2005/8/layout/vList5"/>
    <dgm:cxn modelId="{D69ACE2B-CDCC-4A90-9249-EDA6D04E4A8C}" type="presParOf" srcId="{9A43446C-A2D1-4406-B045-17F79520C9A6}" destId="{AB415195-78BA-4CD1-BA4C-EB54C401ABFB}" srcOrd="4" destOrd="0" presId="urn:microsoft.com/office/officeart/2005/8/layout/vList5"/>
    <dgm:cxn modelId="{84F45245-B53B-4D44-9487-080A2209260E}" type="presParOf" srcId="{AB415195-78BA-4CD1-BA4C-EB54C401ABFB}" destId="{1DF67BC5-1330-48B6-A9D5-4D6C9F70A54D}" srcOrd="0" destOrd="0" presId="urn:microsoft.com/office/officeart/2005/8/layout/vList5"/>
    <dgm:cxn modelId="{347B0769-8ACB-4309-9F94-20308F87011C}" type="presParOf" srcId="{AB415195-78BA-4CD1-BA4C-EB54C401ABFB}" destId="{22EAF6EF-E0EC-436E-AFF8-545132590C1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142F0E5-6F01-4EB0-A3DA-6F45E8561C70}" type="doc">
      <dgm:prSet loTypeId="urn:microsoft.com/office/officeart/2005/8/layout/process4" loCatId="list" qsTypeId="urn:microsoft.com/office/officeart/2005/8/quickstyle/simple1" qsCatId="simple" csTypeId="urn:microsoft.com/office/officeart/2005/8/colors/accent4_2" csCatId="accent4" phldr="1"/>
      <dgm:spPr/>
      <dgm:t>
        <a:bodyPr/>
        <a:lstStyle/>
        <a:p>
          <a:endParaRPr lang="es-GT"/>
        </a:p>
      </dgm:t>
    </dgm:pt>
    <dgm:pt modelId="{A269C405-69A9-485B-AAF2-4EE93B45CB4E}">
      <dgm:prSet phldrT="[Texto]" custT="1"/>
      <dgm:spPr/>
      <dgm:t>
        <a:bodyPr/>
        <a:lstStyle/>
        <a:p>
          <a:r>
            <a:rPr lang="es-GT" sz="1600" b="1" dirty="0" smtClean="0">
              <a:latin typeface="Arial" pitchFamily="34" charset="0"/>
              <a:cs typeface="Arial" pitchFamily="34" charset="0"/>
            </a:rPr>
            <a:t>Comunicación entre la Secretaría de la OMA y la ORFC sobre el uso del logo  de la OMA en el logo de la Región, año 2009</a:t>
          </a:r>
          <a:endParaRPr lang="es-GT" sz="1600" b="1" dirty="0">
            <a:latin typeface="Arial" pitchFamily="34" charset="0"/>
            <a:cs typeface="Arial" pitchFamily="34" charset="0"/>
          </a:endParaRPr>
        </a:p>
      </dgm:t>
    </dgm:pt>
    <dgm:pt modelId="{5A23FDDE-63D4-42A6-88E7-DE5C2F7D2F1A}" type="parTrans" cxnId="{E94BD07C-B5DC-479E-B8C6-7FD24C07F9FB}">
      <dgm:prSet/>
      <dgm:spPr/>
      <dgm:t>
        <a:bodyPr/>
        <a:lstStyle/>
        <a:p>
          <a:endParaRPr lang="es-GT"/>
        </a:p>
      </dgm:t>
    </dgm:pt>
    <dgm:pt modelId="{C903DEA9-79A6-4B84-B2CF-A24940BDC1F4}" type="sibTrans" cxnId="{E94BD07C-B5DC-479E-B8C6-7FD24C07F9FB}">
      <dgm:prSet/>
      <dgm:spPr/>
      <dgm:t>
        <a:bodyPr/>
        <a:lstStyle/>
        <a:p>
          <a:endParaRPr lang="es-GT"/>
        </a:p>
      </dgm:t>
    </dgm:pt>
    <dgm:pt modelId="{8C6FC531-DA4C-43A2-B82D-F689C947FAE2}">
      <dgm:prSet phldrT="[Texto]" custT="1"/>
      <dgm:spPr/>
      <dgm:t>
        <a:bodyPr/>
        <a:lstStyle/>
        <a:p>
          <a:r>
            <a:rPr lang="es-GT" sz="1000" dirty="0" smtClean="0"/>
            <a:t>La Secretaría de la OMA indica a la ORFC la no aceptación del uso de su logo  inserto en el logo de la región AMERICARIBE</a:t>
          </a:r>
          <a:endParaRPr lang="es-GT" sz="1000" dirty="0"/>
        </a:p>
      </dgm:t>
    </dgm:pt>
    <dgm:pt modelId="{65576BEA-3945-4D64-90B6-8C6504DC1E5B}" type="parTrans" cxnId="{05AF1599-85C0-45CE-BE13-B4A54522B760}">
      <dgm:prSet/>
      <dgm:spPr/>
      <dgm:t>
        <a:bodyPr/>
        <a:lstStyle/>
        <a:p>
          <a:endParaRPr lang="es-GT"/>
        </a:p>
      </dgm:t>
    </dgm:pt>
    <dgm:pt modelId="{4A5E611A-620F-434E-970D-E65318A0E7DB}" type="sibTrans" cxnId="{05AF1599-85C0-45CE-BE13-B4A54522B760}">
      <dgm:prSet/>
      <dgm:spPr/>
      <dgm:t>
        <a:bodyPr/>
        <a:lstStyle/>
        <a:p>
          <a:endParaRPr lang="es-GT"/>
        </a:p>
      </dgm:t>
    </dgm:pt>
    <dgm:pt modelId="{F38B01EC-32E1-4F52-9455-A9A95BACB656}">
      <dgm:prSet phldrT="[Texto]" custT="1"/>
      <dgm:spPr/>
      <dgm:t>
        <a:bodyPr/>
        <a:lstStyle/>
        <a:p>
          <a:r>
            <a:rPr lang="es-GT" sz="1000" dirty="0" smtClean="0"/>
            <a:t>La Secretaría de la OMA indica que las ORFC pueden utilizar su propio logo y colocar a lado el logo de la OMA.</a:t>
          </a:r>
          <a:endParaRPr lang="es-GT" sz="1000" dirty="0"/>
        </a:p>
      </dgm:t>
    </dgm:pt>
    <dgm:pt modelId="{927D62E0-4908-49FB-9F02-A4D84B16799E}" type="parTrans" cxnId="{47AA766D-8ACA-4D45-BA3B-F92D7B6E6D9B}">
      <dgm:prSet/>
      <dgm:spPr/>
      <dgm:t>
        <a:bodyPr/>
        <a:lstStyle/>
        <a:p>
          <a:endParaRPr lang="es-GT"/>
        </a:p>
      </dgm:t>
    </dgm:pt>
    <dgm:pt modelId="{C6A7380F-3F2C-446C-B8C1-2C3740724EB1}" type="sibTrans" cxnId="{47AA766D-8ACA-4D45-BA3B-F92D7B6E6D9B}">
      <dgm:prSet/>
      <dgm:spPr/>
      <dgm:t>
        <a:bodyPr/>
        <a:lstStyle/>
        <a:p>
          <a:endParaRPr lang="es-GT"/>
        </a:p>
      </dgm:t>
    </dgm:pt>
    <dgm:pt modelId="{654BDD9B-033E-4B44-9A4B-8D0BBAA321F5}">
      <dgm:prSet phldrT="[Texto]" custT="1"/>
      <dgm:spPr/>
      <dgm:t>
        <a:bodyPr/>
        <a:lstStyle/>
        <a:p>
          <a:r>
            <a:rPr lang="es-GT" sz="1600" b="1" dirty="0" smtClean="0">
              <a:latin typeface="Arial" pitchFamily="34" charset="0"/>
              <a:cs typeface="Arial" pitchFamily="34" charset="0"/>
            </a:rPr>
            <a:t>66ª. Sesión de la Comisión de política de la OMA </a:t>
          </a:r>
        </a:p>
        <a:p>
          <a:r>
            <a:rPr lang="es-GT" sz="1600" b="1" dirty="0" smtClean="0">
              <a:latin typeface="Arial" pitchFamily="34" charset="0"/>
              <a:cs typeface="Arial" pitchFamily="34" charset="0"/>
            </a:rPr>
            <a:t>Abuja, Nigeria del 5 al 7 de Diciembre de 2012</a:t>
          </a:r>
          <a:endParaRPr lang="es-GT" sz="1600" b="1" dirty="0">
            <a:latin typeface="Arial" pitchFamily="34" charset="0"/>
            <a:cs typeface="Arial" pitchFamily="34" charset="0"/>
          </a:endParaRPr>
        </a:p>
      </dgm:t>
    </dgm:pt>
    <dgm:pt modelId="{1EF8C6A1-9668-47ED-8935-B2391B5807A2}" type="parTrans" cxnId="{96B56179-985D-41E7-B932-53910FE465B4}">
      <dgm:prSet/>
      <dgm:spPr/>
      <dgm:t>
        <a:bodyPr/>
        <a:lstStyle/>
        <a:p>
          <a:endParaRPr lang="es-GT"/>
        </a:p>
      </dgm:t>
    </dgm:pt>
    <dgm:pt modelId="{EC536EF3-876F-4359-ACFA-C93A745890C0}" type="sibTrans" cxnId="{96B56179-985D-41E7-B932-53910FE465B4}">
      <dgm:prSet/>
      <dgm:spPr/>
      <dgm:t>
        <a:bodyPr/>
        <a:lstStyle/>
        <a:p>
          <a:endParaRPr lang="es-GT"/>
        </a:p>
      </dgm:t>
    </dgm:pt>
    <dgm:pt modelId="{498BBFFB-DA01-46C7-B4F2-CA2F4396CD42}">
      <dgm:prSet phldrT="[Texto]" custT="1"/>
      <dgm:spPr/>
      <dgm:t>
        <a:bodyPr/>
        <a:lstStyle/>
        <a:p>
          <a:r>
            <a:rPr lang="es-GT" sz="1000" dirty="0" smtClean="0"/>
            <a:t>Presentación del caso de parte de la aduana de Argentina</a:t>
          </a:r>
          <a:endParaRPr lang="es-GT" sz="1000" dirty="0"/>
        </a:p>
      </dgm:t>
    </dgm:pt>
    <dgm:pt modelId="{5A49B75B-B187-4213-A6A6-F5331E737CE5}" type="parTrans" cxnId="{551FF8F8-9678-4BED-AE33-75EC5F9C6D83}">
      <dgm:prSet/>
      <dgm:spPr/>
      <dgm:t>
        <a:bodyPr/>
        <a:lstStyle/>
        <a:p>
          <a:endParaRPr lang="es-GT"/>
        </a:p>
      </dgm:t>
    </dgm:pt>
    <dgm:pt modelId="{4DF52CA3-01EF-4855-BFB1-F6C7FB88186D}" type="sibTrans" cxnId="{551FF8F8-9678-4BED-AE33-75EC5F9C6D83}">
      <dgm:prSet/>
      <dgm:spPr/>
      <dgm:t>
        <a:bodyPr/>
        <a:lstStyle/>
        <a:p>
          <a:endParaRPr lang="es-GT"/>
        </a:p>
      </dgm:t>
    </dgm:pt>
    <dgm:pt modelId="{BB50FF14-A0D7-4BCD-8D22-13B8B673B07E}">
      <dgm:prSet phldrT="[Texto]"/>
      <dgm:spPr/>
      <dgm:t>
        <a:bodyPr/>
        <a:lstStyle/>
        <a:p>
          <a:r>
            <a:rPr lang="es-GT" dirty="0" smtClean="0"/>
            <a:t>Decisión de la comisión política indicando que no puede distorsionarse el logo de la OMA</a:t>
          </a:r>
          <a:endParaRPr lang="es-GT" dirty="0"/>
        </a:p>
      </dgm:t>
    </dgm:pt>
    <dgm:pt modelId="{F770B2FC-9B0F-4D80-904D-44915D35F850}" type="parTrans" cxnId="{F6934F25-2963-48FC-8011-B3F0A49F454F}">
      <dgm:prSet/>
      <dgm:spPr/>
      <dgm:t>
        <a:bodyPr/>
        <a:lstStyle/>
        <a:p>
          <a:endParaRPr lang="es-GT"/>
        </a:p>
      </dgm:t>
    </dgm:pt>
    <dgm:pt modelId="{0B498590-7F26-48DE-95F8-8401BAA0E3D9}" type="sibTrans" cxnId="{F6934F25-2963-48FC-8011-B3F0A49F454F}">
      <dgm:prSet/>
      <dgm:spPr/>
      <dgm:t>
        <a:bodyPr/>
        <a:lstStyle/>
        <a:p>
          <a:endParaRPr lang="es-GT"/>
        </a:p>
      </dgm:t>
    </dgm:pt>
    <dgm:pt modelId="{34AB8C65-BB51-4C46-ADC9-4D6F2B448136}">
      <dgm:prSet phldrT="[Texto]" custT="1"/>
      <dgm:spPr/>
      <dgm:t>
        <a:bodyPr/>
        <a:lstStyle/>
        <a:p>
          <a:r>
            <a:rPr lang="es-GT" sz="1600" b="1" dirty="0" smtClean="0">
              <a:latin typeface="Arial" pitchFamily="34" charset="0"/>
              <a:cs typeface="Arial" pitchFamily="34" charset="0"/>
            </a:rPr>
            <a:t>3ra. Reunión de Planificación Regional de la OMA</a:t>
          </a:r>
        </a:p>
        <a:p>
          <a:r>
            <a:rPr lang="es-GT" sz="1600" b="1" dirty="0" smtClean="0">
              <a:latin typeface="Arial" pitchFamily="34" charset="0"/>
              <a:cs typeface="Arial" pitchFamily="34" charset="0"/>
            </a:rPr>
            <a:t> Washington, D.C. del  30 de enero al 1 de febrero de 2012</a:t>
          </a:r>
          <a:endParaRPr lang="es-GT" sz="1600" b="1" dirty="0">
            <a:latin typeface="Arial" pitchFamily="34" charset="0"/>
            <a:cs typeface="Arial" pitchFamily="34" charset="0"/>
          </a:endParaRPr>
        </a:p>
      </dgm:t>
    </dgm:pt>
    <dgm:pt modelId="{6B1BEC1A-CCED-4CE7-B88D-D0D29B30C79A}" type="parTrans" cxnId="{CB98D349-98E8-445B-BD92-A625210F5661}">
      <dgm:prSet/>
      <dgm:spPr/>
      <dgm:t>
        <a:bodyPr/>
        <a:lstStyle/>
        <a:p>
          <a:endParaRPr lang="es-GT"/>
        </a:p>
      </dgm:t>
    </dgm:pt>
    <dgm:pt modelId="{3A178CC4-0D6C-4DFA-B77D-1CD6337297DA}" type="sibTrans" cxnId="{CB98D349-98E8-445B-BD92-A625210F5661}">
      <dgm:prSet/>
      <dgm:spPr/>
      <dgm:t>
        <a:bodyPr/>
        <a:lstStyle/>
        <a:p>
          <a:endParaRPr lang="es-GT"/>
        </a:p>
      </dgm:t>
    </dgm:pt>
    <dgm:pt modelId="{3717E18B-12B7-4FE3-9782-A7E6EE40A385}">
      <dgm:prSet phldrT="[Texto]"/>
      <dgm:spPr/>
      <dgm:t>
        <a:bodyPr/>
        <a:lstStyle/>
        <a:p>
          <a:r>
            <a:rPr lang="es-GT" dirty="0" smtClean="0"/>
            <a:t>Presentación del Proyecto de Estrategia de Comunicación regional por parte de Guatemala</a:t>
          </a:r>
          <a:endParaRPr lang="es-GT" dirty="0"/>
        </a:p>
      </dgm:t>
    </dgm:pt>
    <dgm:pt modelId="{6E9FBABC-B58E-425E-A55D-CCE43792C210}" type="parTrans" cxnId="{292D726A-E871-4C4A-B145-D67D06E493AC}">
      <dgm:prSet/>
      <dgm:spPr/>
      <dgm:t>
        <a:bodyPr/>
        <a:lstStyle/>
        <a:p>
          <a:endParaRPr lang="es-GT"/>
        </a:p>
      </dgm:t>
    </dgm:pt>
    <dgm:pt modelId="{BDADF6AF-DD77-4A13-BF43-02E2C89B65C8}" type="sibTrans" cxnId="{292D726A-E871-4C4A-B145-D67D06E493AC}">
      <dgm:prSet/>
      <dgm:spPr/>
      <dgm:t>
        <a:bodyPr/>
        <a:lstStyle/>
        <a:p>
          <a:endParaRPr lang="es-GT"/>
        </a:p>
      </dgm:t>
    </dgm:pt>
    <dgm:pt modelId="{7BF070E9-DA53-4D4B-80E7-F8659D0A553D}">
      <dgm:prSet phldrT="[Texto]"/>
      <dgm:spPr/>
      <dgm:t>
        <a:bodyPr/>
        <a:lstStyle/>
        <a:p>
          <a:r>
            <a:rPr lang="es-GT" dirty="0" smtClean="0"/>
            <a:t>Decisión de los delegados regionales de organizar un concurso regional para elegir el nuevo logotipo</a:t>
          </a:r>
          <a:endParaRPr lang="es-GT" dirty="0"/>
        </a:p>
      </dgm:t>
    </dgm:pt>
    <dgm:pt modelId="{629B0D97-F08E-45EA-902B-A7C34A9B0DF4}" type="parTrans" cxnId="{555155E4-3536-4856-A597-548BCEF92586}">
      <dgm:prSet/>
      <dgm:spPr/>
      <dgm:t>
        <a:bodyPr/>
        <a:lstStyle/>
        <a:p>
          <a:endParaRPr lang="es-GT"/>
        </a:p>
      </dgm:t>
    </dgm:pt>
    <dgm:pt modelId="{440A73B4-E8CA-424A-B0AD-C55024F256E8}" type="sibTrans" cxnId="{555155E4-3536-4856-A597-548BCEF92586}">
      <dgm:prSet/>
      <dgm:spPr/>
      <dgm:t>
        <a:bodyPr/>
        <a:lstStyle/>
        <a:p>
          <a:endParaRPr lang="es-GT"/>
        </a:p>
      </dgm:t>
    </dgm:pt>
    <dgm:pt modelId="{A6D2E4D7-1348-42B8-9F26-A7EC99C00E24}" type="pres">
      <dgm:prSet presAssocID="{1142F0E5-6F01-4EB0-A3DA-6F45E8561C70}" presName="Name0" presStyleCnt="0">
        <dgm:presLayoutVars>
          <dgm:dir/>
          <dgm:animLvl val="lvl"/>
          <dgm:resizeHandles val="exact"/>
        </dgm:presLayoutVars>
      </dgm:prSet>
      <dgm:spPr/>
      <dgm:t>
        <a:bodyPr/>
        <a:lstStyle/>
        <a:p>
          <a:endParaRPr lang="en-US"/>
        </a:p>
      </dgm:t>
    </dgm:pt>
    <dgm:pt modelId="{FA002339-9F1C-40E8-BF60-5DE7219DF1CC}" type="pres">
      <dgm:prSet presAssocID="{34AB8C65-BB51-4C46-ADC9-4D6F2B448136}" presName="boxAndChildren" presStyleCnt="0"/>
      <dgm:spPr/>
    </dgm:pt>
    <dgm:pt modelId="{C7FCAC00-E284-4FD0-822D-B24273CB9E87}" type="pres">
      <dgm:prSet presAssocID="{34AB8C65-BB51-4C46-ADC9-4D6F2B448136}" presName="parentTextBox" presStyleLbl="node1" presStyleIdx="0" presStyleCnt="3"/>
      <dgm:spPr/>
      <dgm:t>
        <a:bodyPr/>
        <a:lstStyle/>
        <a:p>
          <a:endParaRPr lang="es-GT"/>
        </a:p>
      </dgm:t>
    </dgm:pt>
    <dgm:pt modelId="{6B2A810D-FB14-4D41-8F8E-810A8CDC38CF}" type="pres">
      <dgm:prSet presAssocID="{34AB8C65-BB51-4C46-ADC9-4D6F2B448136}" presName="entireBox" presStyleLbl="node1" presStyleIdx="0" presStyleCnt="3"/>
      <dgm:spPr/>
      <dgm:t>
        <a:bodyPr/>
        <a:lstStyle/>
        <a:p>
          <a:endParaRPr lang="es-GT"/>
        </a:p>
      </dgm:t>
    </dgm:pt>
    <dgm:pt modelId="{73682FA1-7AB5-4859-ABAF-9B16C013A21D}" type="pres">
      <dgm:prSet presAssocID="{34AB8C65-BB51-4C46-ADC9-4D6F2B448136}" presName="descendantBox" presStyleCnt="0"/>
      <dgm:spPr/>
    </dgm:pt>
    <dgm:pt modelId="{9ABF91B5-436B-495D-B589-BF9DA885FB60}" type="pres">
      <dgm:prSet presAssocID="{3717E18B-12B7-4FE3-9782-A7E6EE40A385}" presName="childTextBox" presStyleLbl="fgAccFollowNode1" presStyleIdx="0" presStyleCnt="6">
        <dgm:presLayoutVars>
          <dgm:bulletEnabled val="1"/>
        </dgm:presLayoutVars>
      </dgm:prSet>
      <dgm:spPr/>
      <dgm:t>
        <a:bodyPr/>
        <a:lstStyle/>
        <a:p>
          <a:endParaRPr lang="es-GT"/>
        </a:p>
      </dgm:t>
    </dgm:pt>
    <dgm:pt modelId="{D26126FD-DE90-4258-85D9-8D4F33D26B90}" type="pres">
      <dgm:prSet presAssocID="{7BF070E9-DA53-4D4B-80E7-F8659D0A553D}" presName="childTextBox" presStyleLbl="fgAccFollowNode1" presStyleIdx="1" presStyleCnt="6">
        <dgm:presLayoutVars>
          <dgm:bulletEnabled val="1"/>
        </dgm:presLayoutVars>
      </dgm:prSet>
      <dgm:spPr/>
      <dgm:t>
        <a:bodyPr/>
        <a:lstStyle/>
        <a:p>
          <a:endParaRPr lang="es-GT"/>
        </a:p>
      </dgm:t>
    </dgm:pt>
    <dgm:pt modelId="{68493006-C046-438A-A60B-3228514238F9}" type="pres">
      <dgm:prSet presAssocID="{EC536EF3-876F-4359-ACFA-C93A745890C0}" presName="sp" presStyleCnt="0"/>
      <dgm:spPr/>
    </dgm:pt>
    <dgm:pt modelId="{9487654D-FA82-49E3-BBE9-238AE90447FF}" type="pres">
      <dgm:prSet presAssocID="{654BDD9B-033E-4B44-9A4B-8D0BBAA321F5}" presName="arrowAndChildren" presStyleCnt="0"/>
      <dgm:spPr/>
    </dgm:pt>
    <dgm:pt modelId="{FC7DCC26-0239-4831-9F2F-A7732CBB147B}" type="pres">
      <dgm:prSet presAssocID="{654BDD9B-033E-4B44-9A4B-8D0BBAA321F5}" presName="parentTextArrow" presStyleLbl="node1" presStyleIdx="0" presStyleCnt="3"/>
      <dgm:spPr/>
      <dgm:t>
        <a:bodyPr/>
        <a:lstStyle/>
        <a:p>
          <a:endParaRPr lang="es-GT"/>
        </a:p>
      </dgm:t>
    </dgm:pt>
    <dgm:pt modelId="{7FF29A42-F81D-4021-9E21-3A2109D70A62}" type="pres">
      <dgm:prSet presAssocID="{654BDD9B-033E-4B44-9A4B-8D0BBAA321F5}" presName="arrow" presStyleLbl="node1" presStyleIdx="1" presStyleCnt="3"/>
      <dgm:spPr/>
      <dgm:t>
        <a:bodyPr/>
        <a:lstStyle/>
        <a:p>
          <a:endParaRPr lang="es-GT"/>
        </a:p>
      </dgm:t>
    </dgm:pt>
    <dgm:pt modelId="{3A815EDB-32E2-404D-AABB-66142CBE386B}" type="pres">
      <dgm:prSet presAssocID="{654BDD9B-033E-4B44-9A4B-8D0BBAA321F5}" presName="descendantArrow" presStyleCnt="0"/>
      <dgm:spPr/>
    </dgm:pt>
    <dgm:pt modelId="{408E9417-7AF1-4906-B614-0395F54ED350}" type="pres">
      <dgm:prSet presAssocID="{498BBFFB-DA01-46C7-B4F2-CA2F4396CD42}" presName="childTextArrow" presStyleLbl="fgAccFollowNode1" presStyleIdx="2" presStyleCnt="6">
        <dgm:presLayoutVars>
          <dgm:bulletEnabled val="1"/>
        </dgm:presLayoutVars>
      </dgm:prSet>
      <dgm:spPr/>
      <dgm:t>
        <a:bodyPr/>
        <a:lstStyle/>
        <a:p>
          <a:endParaRPr lang="es-GT"/>
        </a:p>
      </dgm:t>
    </dgm:pt>
    <dgm:pt modelId="{DACC60D0-1415-46D1-8E75-0B63766DC207}" type="pres">
      <dgm:prSet presAssocID="{BB50FF14-A0D7-4BCD-8D22-13B8B673B07E}" presName="childTextArrow" presStyleLbl="fgAccFollowNode1" presStyleIdx="3" presStyleCnt="6">
        <dgm:presLayoutVars>
          <dgm:bulletEnabled val="1"/>
        </dgm:presLayoutVars>
      </dgm:prSet>
      <dgm:spPr/>
      <dgm:t>
        <a:bodyPr/>
        <a:lstStyle/>
        <a:p>
          <a:endParaRPr lang="es-GT"/>
        </a:p>
      </dgm:t>
    </dgm:pt>
    <dgm:pt modelId="{160C1DC0-2778-4BED-91D3-025537F1DEB2}" type="pres">
      <dgm:prSet presAssocID="{C903DEA9-79A6-4B84-B2CF-A24940BDC1F4}" presName="sp" presStyleCnt="0"/>
      <dgm:spPr/>
    </dgm:pt>
    <dgm:pt modelId="{0CC29918-3AEF-4572-8983-7C747982D1F1}" type="pres">
      <dgm:prSet presAssocID="{A269C405-69A9-485B-AAF2-4EE93B45CB4E}" presName="arrowAndChildren" presStyleCnt="0"/>
      <dgm:spPr/>
    </dgm:pt>
    <dgm:pt modelId="{FC2F4184-98A3-4B6A-AA1A-FD3E09BBCB1F}" type="pres">
      <dgm:prSet presAssocID="{A269C405-69A9-485B-AAF2-4EE93B45CB4E}" presName="parentTextArrow" presStyleLbl="node1" presStyleIdx="1" presStyleCnt="3"/>
      <dgm:spPr/>
      <dgm:t>
        <a:bodyPr/>
        <a:lstStyle/>
        <a:p>
          <a:endParaRPr lang="es-GT"/>
        </a:p>
      </dgm:t>
    </dgm:pt>
    <dgm:pt modelId="{229585BD-2194-4D36-B86F-61161ECB8509}" type="pres">
      <dgm:prSet presAssocID="{A269C405-69A9-485B-AAF2-4EE93B45CB4E}" presName="arrow" presStyleLbl="node1" presStyleIdx="2" presStyleCnt="3"/>
      <dgm:spPr/>
      <dgm:t>
        <a:bodyPr/>
        <a:lstStyle/>
        <a:p>
          <a:endParaRPr lang="es-GT"/>
        </a:p>
      </dgm:t>
    </dgm:pt>
    <dgm:pt modelId="{BB341885-B4A2-404F-968B-0D4830FD2947}" type="pres">
      <dgm:prSet presAssocID="{A269C405-69A9-485B-AAF2-4EE93B45CB4E}" presName="descendantArrow" presStyleCnt="0"/>
      <dgm:spPr/>
    </dgm:pt>
    <dgm:pt modelId="{5A263B79-F3A7-4A3A-AB8A-9C698CAD3BF2}" type="pres">
      <dgm:prSet presAssocID="{8C6FC531-DA4C-43A2-B82D-F689C947FAE2}" presName="childTextArrow" presStyleLbl="fgAccFollowNode1" presStyleIdx="4" presStyleCnt="6">
        <dgm:presLayoutVars>
          <dgm:bulletEnabled val="1"/>
        </dgm:presLayoutVars>
      </dgm:prSet>
      <dgm:spPr/>
      <dgm:t>
        <a:bodyPr/>
        <a:lstStyle/>
        <a:p>
          <a:endParaRPr lang="es-GT"/>
        </a:p>
      </dgm:t>
    </dgm:pt>
    <dgm:pt modelId="{D610D457-EEE2-43D5-8FBE-7F52699D793E}" type="pres">
      <dgm:prSet presAssocID="{F38B01EC-32E1-4F52-9455-A9A95BACB656}" presName="childTextArrow" presStyleLbl="fgAccFollowNode1" presStyleIdx="5" presStyleCnt="6">
        <dgm:presLayoutVars>
          <dgm:bulletEnabled val="1"/>
        </dgm:presLayoutVars>
      </dgm:prSet>
      <dgm:spPr/>
      <dgm:t>
        <a:bodyPr/>
        <a:lstStyle/>
        <a:p>
          <a:endParaRPr lang="es-GT"/>
        </a:p>
      </dgm:t>
    </dgm:pt>
  </dgm:ptLst>
  <dgm:cxnLst>
    <dgm:cxn modelId="{47AA766D-8ACA-4D45-BA3B-F92D7B6E6D9B}" srcId="{A269C405-69A9-485B-AAF2-4EE93B45CB4E}" destId="{F38B01EC-32E1-4F52-9455-A9A95BACB656}" srcOrd="1" destOrd="0" parTransId="{927D62E0-4908-49FB-9F02-A4D84B16799E}" sibTransId="{C6A7380F-3F2C-446C-B8C1-2C3740724EB1}"/>
    <dgm:cxn modelId="{E94BD07C-B5DC-479E-B8C6-7FD24C07F9FB}" srcId="{1142F0E5-6F01-4EB0-A3DA-6F45E8561C70}" destId="{A269C405-69A9-485B-AAF2-4EE93B45CB4E}" srcOrd="0" destOrd="0" parTransId="{5A23FDDE-63D4-42A6-88E7-DE5C2F7D2F1A}" sibTransId="{C903DEA9-79A6-4B84-B2CF-A24940BDC1F4}"/>
    <dgm:cxn modelId="{6A74E2BE-9816-4E7A-99B0-1F3974D0FBE1}" type="presOf" srcId="{7BF070E9-DA53-4D4B-80E7-F8659D0A553D}" destId="{D26126FD-DE90-4258-85D9-8D4F33D26B90}" srcOrd="0" destOrd="0" presId="urn:microsoft.com/office/officeart/2005/8/layout/process4"/>
    <dgm:cxn modelId="{292D726A-E871-4C4A-B145-D67D06E493AC}" srcId="{34AB8C65-BB51-4C46-ADC9-4D6F2B448136}" destId="{3717E18B-12B7-4FE3-9782-A7E6EE40A385}" srcOrd="0" destOrd="0" parTransId="{6E9FBABC-B58E-425E-A55D-CCE43792C210}" sibTransId="{BDADF6AF-DD77-4A13-BF43-02E2C89B65C8}"/>
    <dgm:cxn modelId="{9B5BF0A4-929F-43F4-B771-D7B7BD1FCA5A}" type="presOf" srcId="{34AB8C65-BB51-4C46-ADC9-4D6F2B448136}" destId="{6B2A810D-FB14-4D41-8F8E-810A8CDC38CF}" srcOrd="1" destOrd="0" presId="urn:microsoft.com/office/officeart/2005/8/layout/process4"/>
    <dgm:cxn modelId="{C35D1364-109B-4EE3-A0F1-EDB9D3075092}" type="presOf" srcId="{498BBFFB-DA01-46C7-B4F2-CA2F4396CD42}" destId="{408E9417-7AF1-4906-B614-0395F54ED350}" srcOrd="0" destOrd="0" presId="urn:microsoft.com/office/officeart/2005/8/layout/process4"/>
    <dgm:cxn modelId="{63870F67-6958-4E96-A8BB-488B89AD9D8D}" type="presOf" srcId="{1142F0E5-6F01-4EB0-A3DA-6F45E8561C70}" destId="{A6D2E4D7-1348-42B8-9F26-A7EC99C00E24}" srcOrd="0" destOrd="0" presId="urn:microsoft.com/office/officeart/2005/8/layout/process4"/>
    <dgm:cxn modelId="{CB98D349-98E8-445B-BD92-A625210F5661}" srcId="{1142F0E5-6F01-4EB0-A3DA-6F45E8561C70}" destId="{34AB8C65-BB51-4C46-ADC9-4D6F2B448136}" srcOrd="2" destOrd="0" parTransId="{6B1BEC1A-CCED-4CE7-B88D-D0D29B30C79A}" sibTransId="{3A178CC4-0D6C-4DFA-B77D-1CD6337297DA}"/>
    <dgm:cxn modelId="{B82041F6-7752-4FC8-896C-051B02C2006F}" type="presOf" srcId="{654BDD9B-033E-4B44-9A4B-8D0BBAA321F5}" destId="{FC7DCC26-0239-4831-9F2F-A7732CBB147B}" srcOrd="0" destOrd="0" presId="urn:microsoft.com/office/officeart/2005/8/layout/process4"/>
    <dgm:cxn modelId="{96B56179-985D-41E7-B932-53910FE465B4}" srcId="{1142F0E5-6F01-4EB0-A3DA-6F45E8561C70}" destId="{654BDD9B-033E-4B44-9A4B-8D0BBAA321F5}" srcOrd="1" destOrd="0" parTransId="{1EF8C6A1-9668-47ED-8935-B2391B5807A2}" sibTransId="{EC536EF3-876F-4359-ACFA-C93A745890C0}"/>
    <dgm:cxn modelId="{551FF8F8-9678-4BED-AE33-75EC5F9C6D83}" srcId="{654BDD9B-033E-4B44-9A4B-8D0BBAA321F5}" destId="{498BBFFB-DA01-46C7-B4F2-CA2F4396CD42}" srcOrd="0" destOrd="0" parTransId="{5A49B75B-B187-4213-A6A6-F5331E737CE5}" sibTransId="{4DF52CA3-01EF-4855-BFB1-F6C7FB88186D}"/>
    <dgm:cxn modelId="{A1AAD054-3C43-4237-9C2A-44BD596533EA}" type="presOf" srcId="{8C6FC531-DA4C-43A2-B82D-F689C947FAE2}" destId="{5A263B79-F3A7-4A3A-AB8A-9C698CAD3BF2}" srcOrd="0" destOrd="0" presId="urn:microsoft.com/office/officeart/2005/8/layout/process4"/>
    <dgm:cxn modelId="{555155E4-3536-4856-A597-548BCEF92586}" srcId="{34AB8C65-BB51-4C46-ADC9-4D6F2B448136}" destId="{7BF070E9-DA53-4D4B-80E7-F8659D0A553D}" srcOrd="1" destOrd="0" parTransId="{629B0D97-F08E-45EA-902B-A7C34A9B0DF4}" sibTransId="{440A73B4-E8CA-424A-B0AD-C55024F256E8}"/>
    <dgm:cxn modelId="{C427A204-C98B-4AB0-BB30-E737ECC37875}" type="presOf" srcId="{BB50FF14-A0D7-4BCD-8D22-13B8B673B07E}" destId="{DACC60D0-1415-46D1-8E75-0B63766DC207}" srcOrd="0" destOrd="0" presId="urn:microsoft.com/office/officeart/2005/8/layout/process4"/>
    <dgm:cxn modelId="{D12C2BFA-9278-491C-A0BC-8D646311FED4}" type="presOf" srcId="{A269C405-69A9-485B-AAF2-4EE93B45CB4E}" destId="{FC2F4184-98A3-4B6A-AA1A-FD3E09BBCB1F}" srcOrd="0" destOrd="0" presId="urn:microsoft.com/office/officeart/2005/8/layout/process4"/>
    <dgm:cxn modelId="{87852809-B641-4473-81C4-49967678FF9A}" type="presOf" srcId="{A269C405-69A9-485B-AAF2-4EE93B45CB4E}" destId="{229585BD-2194-4D36-B86F-61161ECB8509}" srcOrd="1" destOrd="0" presId="urn:microsoft.com/office/officeart/2005/8/layout/process4"/>
    <dgm:cxn modelId="{009E852E-4C77-475B-85E0-0DC0B790459E}" type="presOf" srcId="{654BDD9B-033E-4B44-9A4B-8D0BBAA321F5}" destId="{7FF29A42-F81D-4021-9E21-3A2109D70A62}" srcOrd="1" destOrd="0" presId="urn:microsoft.com/office/officeart/2005/8/layout/process4"/>
    <dgm:cxn modelId="{F6934F25-2963-48FC-8011-B3F0A49F454F}" srcId="{654BDD9B-033E-4B44-9A4B-8D0BBAA321F5}" destId="{BB50FF14-A0D7-4BCD-8D22-13B8B673B07E}" srcOrd="1" destOrd="0" parTransId="{F770B2FC-9B0F-4D80-904D-44915D35F850}" sibTransId="{0B498590-7F26-48DE-95F8-8401BAA0E3D9}"/>
    <dgm:cxn modelId="{5863DABD-A631-441C-94E7-BC1473A4C4C2}" type="presOf" srcId="{34AB8C65-BB51-4C46-ADC9-4D6F2B448136}" destId="{C7FCAC00-E284-4FD0-822D-B24273CB9E87}" srcOrd="0" destOrd="0" presId="urn:microsoft.com/office/officeart/2005/8/layout/process4"/>
    <dgm:cxn modelId="{396901D8-3A52-4E95-948B-0CEB54F60D59}" type="presOf" srcId="{3717E18B-12B7-4FE3-9782-A7E6EE40A385}" destId="{9ABF91B5-436B-495D-B589-BF9DA885FB60}" srcOrd="0" destOrd="0" presId="urn:microsoft.com/office/officeart/2005/8/layout/process4"/>
    <dgm:cxn modelId="{86502375-8DE7-4B3E-863B-E169BCB31FC9}" type="presOf" srcId="{F38B01EC-32E1-4F52-9455-A9A95BACB656}" destId="{D610D457-EEE2-43D5-8FBE-7F52699D793E}" srcOrd="0" destOrd="0" presId="urn:microsoft.com/office/officeart/2005/8/layout/process4"/>
    <dgm:cxn modelId="{05AF1599-85C0-45CE-BE13-B4A54522B760}" srcId="{A269C405-69A9-485B-AAF2-4EE93B45CB4E}" destId="{8C6FC531-DA4C-43A2-B82D-F689C947FAE2}" srcOrd="0" destOrd="0" parTransId="{65576BEA-3945-4D64-90B6-8C6504DC1E5B}" sibTransId="{4A5E611A-620F-434E-970D-E65318A0E7DB}"/>
    <dgm:cxn modelId="{C807A741-34CB-436B-9B2E-1726DFB0E044}" type="presParOf" srcId="{A6D2E4D7-1348-42B8-9F26-A7EC99C00E24}" destId="{FA002339-9F1C-40E8-BF60-5DE7219DF1CC}" srcOrd="0" destOrd="0" presId="urn:microsoft.com/office/officeart/2005/8/layout/process4"/>
    <dgm:cxn modelId="{16977942-59AA-45F6-89AD-FBFD2FED37BB}" type="presParOf" srcId="{FA002339-9F1C-40E8-BF60-5DE7219DF1CC}" destId="{C7FCAC00-E284-4FD0-822D-B24273CB9E87}" srcOrd="0" destOrd="0" presId="urn:microsoft.com/office/officeart/2005/8/layout/process4"/>
    <dgm:cxn modelId="{9C487559-FA31-47A9-B5E0-E268DD781786}" type="presParOf" srcId="{FA002339-9F1C-40E8-BF60-5DE7219DF1CC}" destId="{6B2A810D-FB14-4D41-8F8E-810A8CDC38CF}" srcOrd="1" destOrd="0" presId="urn:microsoft.com/office/officeart/2005/8/layout/process4"/>
    <dgm:cxn modelId="{A72F73F4-DFC0-4C7B-A790-B9168BD2CE13}" type="presParOf" srcId="{FA002339-9F1C-40E8-BF60-5DE7219DF1CC}" destId="{73682FA1-7AB5-4859-ABAF-9B16C013A21D}" srcOrd="2" destOrd="0" presId="urn:microsoft.com/office/officeart/2005/8/layout/process4"/>
    <dgm:cxn modelId="{47BB4881-5CD7-4A88-A8E6-D3BC960C7F3C}" type="presParOf" srcId="{73682FA1-7AB5-4859-ABAF-9B16C013A21D}" destId="{9ABF91B5-436B-495D-B589-BF9DA885FB60}" srcOrd="0" destOrd="0" presId="urn:microsoft.com/office/officeart/2005/8/layout/process4"/>
    <dgm:cxn modelId="{D753C88B-FAC1-4B24-9824-086650DA5468}" type="presParOf" srcId="{73682FA1-7AB5-4859-ABAF-9B16C013A21D}" destId="{D26126FD-DE90-4258-85D9-8D4F33D26B90}" srcOrd="1" destOrd="0" presId="urn:microsoft.com/office/officeart/2005/8/layout/process4"/>
    <dgm:cxn modelId="{9E3A97E7-8170-4B30-A5E7-3E39F672EF7B}" type="presParOf" srcId="{A6D2E4D7-1348-42B8-9F26-A7EC99C00E24}" destId="{68493006-C046-438A-A60B-3228514238F9}" srcOrd="1" destOrd="0" presId="urn:microsoft.com/office/officeart/2005/8/layout/process4"/>
    <dgm:cxn modelId="{9F05207C-5062-4BF2-90D6-96BDEA254B67}" type="presParOf" srcId="{A6D2E4D7-1348-42B8-9F26-A7EC99C00E24}" destId="{9487654D-FA82-49E3-BBE9-238AE90447FF}" srcOrd="2" destOrd="0" presId="urn:microsoft.com/office/officeart/2005/8/layout/process4"/>
    <dgm:cxn modelId="{7DEAF287-ECE3-4FED-A743-1BDB22D5D953}" type="presParOf" srcId="{9487654D-FA82-49E3-BBE9-238AE90447FF}" destId="{FC7DCC26-0239-4831-9F2F-A7732CBB147B}" srcOrd="0" destOrd="0" presId="urn:microsoft.com/office/officeart/2005/8/layout/process4"/>
    <dgm:cxn modelId="{9FA0834E-3E37-483A-8C51-64DD6436F4C0}" type="presParOf" srcId="{9487654D-FA82-49E3-BBE9-238AE90447FF}" destId="{7FF29A42-F81D-4021-9E21-3A2109D70A62}" srcOrd="1" destOrd="0" presId="urn:microsoft.com/office/officeart/2005/8/layout/process4"/>
    <dgm:cxn modelId="{5F2CEB65-1A66-45A0-A97E-163B20B84BE9}" type="presParOf" srcId="{9487654D-FA82-49E3-BBE9-238AE90447FF}" destId="{3A815EDB-32E2-404D-AABB-66142CBE386B}" srcOrd="2" destOrd="0" presId="urn:microsoft.com/office/officeart/2005/8/layout/process4"/>
    <dgm:cxn modelId="{279A7196-7661-4FDD-A1BE-DDBAC5F4305D}" type="presParOf" srcId="{3A815EDB-32E2-404D-AABB-66142CBE386B}" destId="{408E9417-7AF1-4906-B614-0395F54ED350}" srcOrd="0" destOrd="0" presId="urn:microsoft.com/office/officeart/2005/8/layout/process4"/>
    <dgm:cxn modelId="{FFE17769-4448-47B0-B2B7-BD376C9B10BC}" type="presParOf" srcId="{3A815EDB-32E2-404D-AABB-66142CBE386B}" destId="{DACC60D0-1415-46D1-8E75-0B63766DC207}" srcOrd="1" destOrd="0" presId="urn:microsoft.com/office/officeart/2005/8/layout/process4"/>
    <dgm:cxn modelId="{30D3E547-FD3C-41DE-B54F-4D4214B9C851}" type="presParOf" srcId="{A6D2E4D7-1348-42B8-9F26-A7EC99C00E24}" destId="{160C1DC0-2778-4BED-91D3-025537F1DEB2}" srcOrd="3" destOrd="0" presId="urn:microsoft.com/office/officeart/2005/8/layout/process4"/>
    <dgm:cxn modelId="{43D91C58-0472-4846-A487-16E9F5357113}" type="presParOf" srcId="{A6D2E4D7-1348-42B8-9F26-A7EC99C00E24}" destId="{0CC29918-3AEF-4572-8983-7C747982D1F1}" srcOrd="4" destOrd="0" presId="urn:microsoft.com/office/officeart/2005/8/layout/process4"/>
    <dgm:cxn modelId="{3576108F-C15B-4C97-A8C3-09969721F0C8}" type="presParOf" srcId="{0CC29918-3AEF-4572-8983-7C747982D1F1}" destId="{FC2F4184-98A3-4B6A-AA1A-FD3E09BBCB1F}" srcOrd="0" destOrd="0" presId="urn:microsoft.com/office/officeart/2005/8/layout/process4"/>
    <dgm:cxn modelId="{D418AC3F-2862-4785-95D2-5CE616988561}" type="presParOf" srcId="{0CC29918-3AEF-4572-8983-7C747982D1F1}" destId="{229585BD-2194-4D36-B86F-61161ECB8509}" srcOrd="1" destOrd="0" presId="urn:microsoft.com/office/officeart/2005/8/layout/process4"/>
    <dgm:cxn modelId="{5A1A03A8-3606-45BD-9EDB-8734A9491557}" type="presParOf" srcId="{0CC29918-3AEF-4572-8983-7C747982D1F1}" destId="{BB341885-B4A2-404F-968B-0D4830FD2947}" srcOrd="2" destOrd="0" presId="urn:microsoft.com/office/officeart/2005/8/layout/process4"/>
    <dgm:cxn modelId="{64936552-04C6-482C-9F67-D72597843121}" type="presParOf" srcId="{BB341885-B4A2-404F-968B-0D4830FD2947}" destId="{5A263B79-F3A7-4A3A-AB8A-9C698CAD3BF2}" srcOrd="0" destOrd="0" presId="urn:microsoft.com/office/officeart/2005/8/layout/process4"/>
    <dgm:cxn modelId="{5D283D58-1031-4BE2-AB3F-67FAB392F298}" type="presParOf" srcId="{BB341885-B4A2-404F-968B-0D4830FD2947}" destId="{D610D457-EEE2-43D5-8FBE-7F52699D793E}"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B4A2299-303F-447A-99CB-1C2224446B98}" type="doc">
      <dgm:prSet loTypeId="urn:microsoft.com/office/officeart/2005/8/layout/vProcess5" loCatId="process" qsTypeId="urn:microsoft.com/office/officeart/2005/8/quickstyle/simple1" qsCatId="simple" csTypeId="urn:microsoft.com/office/officeart/2005/8/colors/accent4_2" csCatId="accent4" phldr="1"/>
      <dgm:spPr/>
      <dgm:t>
        <a:bodyPr/>
        <a:lstStyle/>
        <a:p>
          <a:endParaRPr lang="es-GT"/>
        </a:p>
      </dgm:t>
    </dgm:pt>
    <dgm:pt modelId="{18AC986B-6241-4CAA-94B9-2BD2A2FD32A2}">
      <dgm:prSet/>
      <dgm:spPr/>
      <dgm:t>
        <a:bodyPr/>
        <a:lstStyle/>
        <a:p>
          <a:pPr rtl="0"/>
          <a:r>
            <a:rPr lang="es-GT" b="1" dirty="0" smtClean="0"/>
            <a:t>Elaboración de bases entre Vicepresidencia, en consulta con OMA, ORFC y aduanas de la región. (Marzo 2012)</a:t>
          </a:r>
          <a:endParaRPr lang="es-GT" b="1" dirty="0"/>
        </a:p>
      </dgm:t>
    </dgm:pt>
    <dgm:pt modelId="{39012347-62A4-47ED-9152-FE3A9C6A7A54}" type="parTrans" cxnId="{A4E945CF-CA68-4208-B585-24504DDE53A9}">
      <dgm:prSet/>
      <dgm:spPr/>
      <dgm:t>
        <a:bodyPr/>
        <a:lstStyle/>
        <a:p>
          <a:endParaRPr lang="es-GT" b="1"/>
        </a:p>
      </dgm:t>
    </dgm:pt>
    <dgm:pt modelId="{D661F5C5-56A5-4F2E-AA73-5044FCFF6695}" type="sibTrans" cxnId="{A4E945CF-CA68-4208-B585-24504DDE53A9}">
      <dgm:prSet/>
      <dgm:spPr/>
      <dgm:t>
        <a:bodyPr/>
        <a:lstStyle/>
        <a:p>
          <a:endParaRPr lang="es-GT" b="1"/>
        </a:p>
      </dgm:t>
    </dgm:pt>
    <dgm:pt modelId="{1F93D2D4-4C96-4A69-B952-60120A615F4C}">
      <dgm:prSet/>
      <dgm:spPr/>
      <dgm:t>
        <a:bodyPr/>
        <a:lstStyle/>
        <a:p>
          <a:pPr rtl="0"/>
          <a:r>
            <a:rPr lang="es-GT" b="1" dirty="0" smtClean="0"/>
            <a:t>Lanzamiento de la convocatoria dirigida a todos los oficiales aduaneros de la región. (29 de marzo de 2012)</a:t>
          </a:r>
          <a:endParaRPr lang="es-GT" b="1" dirty="0"/>
        </a:p>
      </dgm:t>
    </dgm:pt>
    <dgm:pt modelId="{72A37AD7-AD32-4B7A-8D21-46D563F66B11}" type="parTrans" cxnId="{F7C399FA-2861-433F-A777-128A9970F8D1}">
      <dgm:prSet/>
      <dgm:spPr/>
      <dgm:t>
        <a:bodyPr/>
        <a:lstStyle/>
        <a:p>
          <a:endParaRPr lang="es-GT" b="1"/>
        </a:p>
      </dgm:t>
    </dgm:pt>
    <dgm:pt modelId="{37427E8B-59B3-47CD-98F3-5BF84887E14A}" type="sibTrans" cxnId="{F7C399FA-2861-433F-A777-128A9970F8D1}">
      <dgm:prSet/>
      <dgm:spPr/>
      <dgm:t>
        <a:bodyPr/>
        <a:lstStyle/>
        <a:p>
          <a:endParaRPr lang="es-GT" b="1"/>
        </a:p>
      </dgm:t>
    </dgm:pt>
    <dgm:pt modelId="{7D0CB884-67E4-4CA6-BBB7-37701F5EF593}">
      <dgm:prSet/>
      <dgm:spPr/>
      <dgm:t>
        <a:bodyPr/>
        <a:lstStyle/>
        <a:p>
          <a:pPr rtl="0"/>
          <a:r>
            <a:rPr lang="es-GT" b="1" dirty="0" smtClean="0"/>
            <a:t>Publicación de las propuestas recibidas en la página de </a:t>
          </a:r>
          <a:r>
            <a:rPr lang="es-GT" b="1" dirty="0" err="1" smtClean="0"/>
            <a:t>Facebook</a:t>
          </a:r>
          <a:r>
            <a:rPr lang="es-GT" b="1" dirty="0" smtClean="0"/>
            <a:t> de la región. (16 de abril de 2012)</a:t>
          </a:r>
          <a:endParaRPr lang="es-GT" b="1" dirty="0"/>
        </a:p>
      </dgm:t>
    </dgm:pt>
    <dgm:pt modelId="{94C6C459-DE32-4FC1-8770-04D4F13D080C}" type="parTrans" cxnId="{9D4469C3-6D2A-4924-B4CD-83DBA9E78456}">
      <dgm:prSet/>
      <dgm:spPr/>
      <dgm:t>
        <a:bodyPr/>
        <a:lstStyle/>
        <a:p>
          <a:endParaRPr lang="es-GT" b="1"/>
        </a:p>
      </dgm:t>
    </dgm:pt>
    <dgm:pt modelId="{810FB61C-38EA-43FA-8A21-C864A4D311FC}" type="sibTrans" cxnId="{9D4469C3-6D2A-4924-B4CD-83DBA9E78456}">
      <dgm:prSet/>
      <dgm:spPr/>
      <dgm:t>
        <a:bodyPr/>
        <a:lstStyle/>
        <a:p>
          <a:endParaRPr lang="es-GT" b="1"/>
        </a:p>
      </dgm:t>
    </dgm:pt>
    <dgm:pt modelId="{DC353783-60A0-4E2A-8B2A-A9FFC48DD590}">
      <dgm:prSet/>
      <dgm:spPr/>
      <dgm:t>
        <a:bodyPr/>
        <a:lstStyle/>
        <a:p>
          <a:pPr rtl="0"/>
          <a:r>
            <a:rPr lang="es-GT" b="1" dirty="0" smtClean="0"/>
            <a:t>Votación Preliminar a través de </a:t>
          </a:r>
          <a:r>
            <a:rPr lang="es-GT" b="1" dirty="0" err="1" smtClean="0"/>
            <a:t>Facebook</a:t>
          </a:r>
          <a:r>
            <a:rPr lang="es-GT" b="1" dirty="0" smtClean="0"/>
            <a:t>. (Entre 16 y 20 de abril)</a:t>
          </a:r>
          <a:endParaRPr lang="es-GT" b="1" dirty="0"/>
        </a:p>
      </dgm:t>
    </dgm:pt>
    <dgm:pt modelId="{1855FD33-9F24-4EE5-A2A7-0FF715CF566F}" type="parTrans" cxnId="{F6B49931-8805-4ACF-81D1-C9AECB8733D3}">
      <dgm:prSet/>
      <dgm:spPr/>
      <dgm:t>
        <a:bodyPr/>
        <a:lstStyle/>
        <a:p>
          <a:endParaRPr lang="es-GT" b="1"/>
        </a:p>
      </dgm:t>
    </dgm:pt>
    <dgm:pt modelId="{5E1A0ECA-E9D6-4ECE-A3A3-1BC6963A6EF4}" type="sibTrans" cxnId="{F6B49931-8805-4ACF-81D1-C9AECB8733D3}">
      <dgm:prSet/>
      <dgm:spPr/>
      <dgm:t>
        <a:bodyPr/>
        <a:lstStyle/>
        <a:p>
          <a:endParaRPr lang="es-GT" b="1"/>
        </a:p>
      </dgm:t>
    </dgm:pt>
    <dgm:pt modelId="{DC30F545-A139-4342-AEE7-89199E0BF8EB}">
      <dgm:prSet/>
      <dgm:spPr/>
      <dgm:t>
        <a:bodyPr/>
        <a:lstStyle/>
        <a:p>
          <a:pPr rtl="0"/>
          <a:r>
            <a:rPr lang="es-GT" b="1" dirty="0" smtClean="0"/>
            <a:t>Selección final del nuevo logotipo por parte de los Directores Generales de Aduanas en XV CRDGA. (23 – 25 abril 2012)</a:t>
          </a:r>
          <a:endParaRPr lang="es-GT" b="1" dirty="0"/>
        </a:p>
      </dgm:t>
    </dgm:pt>
    <dgm:pt modelId="{2FB17780-7542-4BA3-9CD4-AC99FFBFD8EB}" type="parTrans" cxnId="{84CFEE1F-5057-4814-8344-A4C0181403E2}">
      <dgm:prSet/>
      <dgm:spPr/>
      <dgm:t>
        <a:bodyPr/>
        <a:lstStyle/>
        <a:p>
          <a:endParaRPr lang="es-GT" b="1"/>
        </a:p>
      </dgm:t>
    </dgm:pt>
    <dgm:pt modelId="{E6F775C5-A0B3-49F3-9EFE-26228D8BA310}" type="sibTrans" cxnId="{84CFEE1F-5057-4814-8344-A4C0181403E2}">
      <dgm:prSet/>
      <dgm:spPr/>
      <dgm:t>
        <a:bodyPr/>
        <a:lstStyle/>
        <a:p>
          <a:endParaRPr lang="es-GT" b="1"/>
        </a:p>
      </dgm:t>
    </dgm:pt>
    <dgm:pt modelId="{40FA90FC-A683-4F3C-9B8C-CD2286C00C5B}" type="pres">
      <dgm:prSet presAssocID="{5B4A2299-303F-447A-99CB-1C2224446B98}" presName="outerComposite" presStyleCnt="0">
        <dgm:presLayoutVars>
          <dgm:chMax val="5"/>
          <dgm:dir/>
          <dgm:resizeHandles val="exact"/>
        </dgm:presLayoutVars>
      </dgm:prSet>
      <dgm:spPr/>
      <dgm:t>
        <a:bodyPr/>
        <a:lstStyle/>
        <a:p>
          <a:endParaRPr lang="en-US"/>
        </a:p>
      </dgm:t>
    </dgm:pt>
    <dgm:pt modelId="{F654B158-0873-4101-B52C-90F85A53CD73}" type="pres">
      <dgm:prSet presAssocID="{5B4A2299-303F-447A-99CB-1C2224446B98}" presName="dummyMaxCanvas" presStyleCnt="0">
        <dgm:presLayoutVars/>
      </dgm:prSet>
      <dgm:spPr/>
    </dgm:pt>
    <dgm:pt modelId="{FDECD764-BBAA-4127-8F66-577B5E754A63}" type="pres">
      <dgm:prSet presAssocID="{5B4A2299-303F-447A-99CB-1C2224446B98}" presName="FiveNodes_1" presStyleLbl="node1" presStyleIdx="0" presStyleCnt="5" custLinFactNeighborX="-973" custLinFactNeighborY="424">
        <dgm:presLayoutVars>
          <dgm:bulletEnabled val="1"/>
        </dgm:presLayoutVars>
      </dgm:prSet>
      <dgm:spPr/>
      <dgm:t>
        <a:bodyPr/>
        <a:lstStyle/>
        <a:p>
          <a:endParaRPr lang="es-GT"/>
        </a:p>
      </dgm:t>
    </dgm:pt>
    <dgm:pt modelId="{22FB4F3C-FB75-42F3-90B1-A4D00E353AE4}" type="pres">
      <dgm:prSet presAssocID="{5B4A2299-303F-447A-99CB-1C2224446B98}" presName="FiveNodes_2" presStyleLbl="node1" presStyleIdx="1" presStyleCnt="5">
        <dgm:presLayoutVars>
          <dgm:bulletEnabled val="1"/>
        </dgm:presLayoutVars>
      </dgm:prSet>
      <dgm:spPr/>
      <dgm:t>
        <a:bodyPr/>
        <a:lstStyle/>
        <a:p>
          <a:endParaRPr lang="es-GT"/>
        </a:p>
      </dgm:t>
    </dgm:pt>
    <dgm:pt modelId="{F0D431A0-BC6D-4853-85BD-7FF8FEA501B3}" type="pres">
      <dgm:prSet presAssocID="{5B4A2299-303F-447A-99CB-1C2224446B98}" presName="FiveNodes_3" presStyleLbl="node1" presStyleIdx="2" presStyleCnt="5">
        <dgm:presLayoutVars>
          <dgm:bulletEnabled val="1"/>
        </dgm:presLayoutVars>
      </dgm:prSet>
      <dgm:spPr/>
      <dgm:t>
        <a:bodyPr/>
        <a:lstStyle/>
        <a:p>
          <a:endParaRPr lang="es-GT"/>
        </a:p>
      </dgm:t>
    </dgm:pt>
    <dgm:pt modelId="{2E1CA514-DAB9-4B2D-8F7E-51424F7A9720}" type="pres">
      <dgm:prSet presAssocID="{5B4A2299-303F-447A-99CB-1C2224446B98}" presName="FiveNodes_4" presStyleLbl="node1" presStyleIdx="3" presStyleCnt="5">
        <dgm:presLayoutVars>
          <dgm:bulletEnabled val="1"/>
        </dgm:presLayoutVars>
      </dgm:prSet>
      <dgm:spPr/>
      <dgm:t>
        <a:bodyPr/>
        <a:lstStyle/>
        <a:p>
          <a:endParaRPr lang="es-GT"/>
        </a:p>
      </dgm:t>
    </dgm:pt>
    <dgm:pt modelId="{DB36152D-C595-48A8-A517-4A23BEB77A84}" type="pres">
      <dgm:prSet presAssocID="{5B4A2299-303F-447A-99CB-1C2224446B98}" presName="FiveNodes_5" presStyleLbl="node1" presStyleIdx="4" presStyleCnt="5">
        <dgm:presLayoutVars>
          <dgm:bulletEnabled val="1"/>
        </dgm:presLayoutVars>
      </dgm:prSet>
      <dgm:spPr/>
      <dgm:t>
        <a:bodyPr/>
        <a:lstStyle/>
        <a:p>
          <a:endParaRPr lang="es-GT"/>
        </a:p>
      </dgm:t>
    </dgm:pt>
    <dgm:pt modelId="{10CF2F2B-52A4-46FB-AD76-2DD7BBB1A0E2}" type="pres">
      <dgm:prSet presAssocID="{5B4A2299-303F-447A-99CB-1C2224446B98}" presName="FiveConn_1-2" presStyleLbl="fgAccFollowNode1" presStyleIdx="0" presStyleCnt="4">
        <dgm:presLayoutVars>
          <dgm:bulletEnabled val="1"/>
        </dgm:presLayoutVars>
      </dgm:prSet>
      <dgm:spPr/>
      <dgm:t>
        <a:bodyPr/>
        <a:lstStyle/>
        <a:p>
          <a:endParaRPr lang="en-US"/>
        </a:p>
      </dgm:t>
    </dgm:pt>
    <dgm:pt modelId="{B5B2DE1D-C105-426A-AF12-300560F1A43C}" type="pres">
      <dgm:prSet presAssocID="{5B4A2299-303F-447A-99CB-1C2224446B98}" presName="FiveConn_2-3" presStyleLbl="fgAccFollowNode1" presStyleIdx="1" presStyleCnt="4">
        <dgm:presLayoutVars>
          <dgm:bulletEnabled val="1"/>
        </dgm:presLayoutVars>
      </dgm:prSet>
      <dgm:spPr/>
      <dgm:t>
        <a:bodyPr/>
        <a:lstStyle/>
        <a:p>
          <a:endParaRPr lang="en-US"/>
        </a:p>
      </dgm:t>
    </dgm:pt>
    <dgm:pt modelId="{16BEA0FE-C563-4AF8-9F40-1F0B3EEDFA58}" type="pres">
      <dgm:prSet presAssocID="{5B4A2299-303F-447A-99CB-1C2224446B98}" presName="FiveConn_3-4" presStyleLbl="fgAccFollowNode1" presStyleIdx="2" presStyleCnt="4">
        <dgm:presLayoutVars>
          <dgm:bulletEnabled val="1"/>
        </dgm:presLayoutVars>
      </dgm:prSet>
      <dgm:spPr/>
      <dgm:t>
        <a:bodyPr/>
        <a:lstStyle/>
        <a:p>
          <a:endParaRPr lang="en-US"/>
        </a:p>
      </dgm:t>
    </dgm:pt>
    <dgm:pt modelId="{F1638907-8D7C-4B6A-AF92-B7933A8265B4}" type="pres">
      <dgm:prSet presAssocID="{5B4A2299-303F-447A-99CB-1C2224446B98}" presName="FiveConn_4-5" presStyleLbl="fgAccFollowNode1" presStyleIdx="3" presStyleCnt="4">
        <dgm:presLayoutVars>
          <dgm:bulletEnabled val="1"/>
        </dgm:presLayoutVars>
      </dgm:prSet>
      <dgm:spPr/>
      <dgm:t>
        <a:bodyPr/>
        <a:lstStyle/>
        <a:p>
          <a:endParaRPr lang="en-US"/>
        </a:p>
      </dgm:t>
    </dgm:pt>
    <dgm:pt modelId="{3688921A-1064-4A52-9D6D-0D24C05540E8}" type="pres">
      <dgm:prSet presAssocID="{5B4A2299-303F-447A-99CB-1C2224446B98}" presName="FiveNodes_1_text" presStyleLbl="node1" presStyleIdx="4" presStyleCnt="5">
        <dgm:presLayoutVars>
          <dgm:bulletEnabled val="1"/>
        </dgm:presLayoutVars>
      </dgm:prSet>
      <dgm:spPr/>
      <dgm:t>
        <a:bodyPr/>
        <a:lstStyle/>
        <a:p>
          <a:endParaRPr lang="es-GT"/>
        </a:p>
      </dgm:t>
    </dgm:pt>
    <dgm:pt modelId="{0625164B-E0BB-47DB-B7B2-B241E2075B73}" type="pres">
      <dgm:prSet presAssocID="{5B4A2299-303F-447A-99CB-1C2224446B98}" presName="FiveNodes_2_text" presStyleLbl="node1" presStyleIdx="4" presStyleCnt="5">
        <dgm:presLayoutVars>
          <dgm:bulletEnabled val="1"/>
        </dgm:presLayoutVars>
      </dgm:prSet>
      <dgm:spPr/>
      <dgm:t>
        <a:bodyPr/>
        <a:lstStyle/>
        <a:p>
          <a:endParaRPr lang="es-GT"/>
        </a:p>
      </dgm:t>
    </dgm:pt>
    <dgm:pt modelId="{97BCE8EC-5E89-42CB-8995-B52480AF4428}" type="pres">
      <dgm:prSet presAssocID="{5B4A2299-303F-447A-99CB-1C2224446B98}" presName="FiveNodes_3_text" presStyleLbl="node1" presStyleIdx="4" presStyleCnt="5">
        <dgm:presLayoutVars>
          <dgm:bulletEnabled val="1"/>
        </dgm:presLayoutVars>
      </dgm:prSet>
      <dgm:spPr/>
      <dgm:t>
        <a:bodyPr/>
        <a:lstStyle/>
        <a:p>
          <a:endParaRPr lang="es-GT"/>
        </a:p>
      </dgm:t>
    </dgm:pt>
    <dgm:pt modelId="{E8152F8F-9FBA-427D-92A0-AAC4916C5146}" type="pres">
      <dgm:prSet presAssocID="{5B4A2299-303F-447A-99CB-1C2224446B98}" presName="FiveNodes_4_text" presStyleLbl="node1" presStyleIdx="4" presStyleCnt="5">
        <dgm:presLayoutVars>
          <dgm:bulletEnabled val="1"/>
        </dgm:presLayoutVars>
      </dgm:prSet>
      <dgm:spPr/>
      <dgm:t>
        <a:bodyPr/>
        <a:lstStyle/>
        <a:p>
          <a:endParaRPr lang="es-GT"/>
        </a:p>
      </dgm:t>
    </dgm:pt>
    <dgm:pt modelId="{E9CB53BB-76A4-4785-978E-3E1AD9C28EEF}" type="pres">
      <dgm:prSet presAssocID="{5B4A2299-303F-447A-99CB-1C2224446B98}" presName="FiveNodes_5_text" presStyleLbl="node1" presStyleIdx="4" presStyleCnt="5">
        <dgm:presLayoutVars>
          <dgm:bulletEnabled val="1"/>
        </dgm:presLayoutVars>
      </dgm:prSet>
      <dgm:spPr/>
      <dgm:t>
        <a:bodyPr/>
        <a:lstStyle/>
        <a:p>
          <a:endParaRPr lang="es-GT"/>
        </a:p>
      </dgm:t>
    </dgm:pt>
  </dgm:ptLst>
  <dgm:cxnLst>
    <dgm:cxn modelId="{F6B49931-8805-4ACF-81D1-C9AECB8733D3}" srcId="{5B4A2299-303F-447A-99CB-1C2224446B98}" destId="{DC353783-60A0-4E2A-8B2A-A9FFC48DD590}" srcOrd="3" destOrd="0" parTransId="{1855FD33-9F24-4EE5-A2A7-0FF715CF566F}" sibTransId="{5E1A0ECA-E9D6-4ECE-A3A3-1BC6963A6EF4}"/>
    <dgm:cxn modelId="{239E691E-3981-45A2-B0F5-89DBF994F9D9}" type="presOf" srcId="{D661F5C5-56A5-4F2E-AA73-5044FCFF6695}" destId="{10CF2F2B-52A4-46FB-AD76-2DD7BBB1A0E2}" srcOrd="0" destOrd="0" presId="urn:microsoft.com/office/officeart/2005/8/layout/vProcess5"/>
    <dgm:cxn modelId="{9D74B2FA-83E1-4171-9449-39992989BE6C}" type="presOf" srcId="{810FB61C-38EA-43FA-8A21-C864A4D311FC}" destId="{16BEA0FE-C563-4AF8-9F40-1F0B3EEDFA58}" srcOrd="0" destOrd="0" presId="urn:microsoft.com/office/officeart/2005/8/layout/vProcess5"/>
    <dgm:cxn modelId="{557933B4-176C-470B-89CE-AA291D2AD63D}" type="presOf" srcId="{1F93D2D4-4C96-4A69-B952-60120A615F4C}" destId="{22FB4F3C-FB75-42F3-90B1-A4D00E353AE4}" srcOrd="0" destOrd="0" presId="urn:microsoft.com/office/officeart/2005/8/layout/vProcess5"/>
    <dgm:cxn modelId="{9698674E-B4DD-4BB6-8CF1-B2DFFE730C69}" type="presOf" srcId="{5E1A0ECA-E9D6-4ECE-A3A3-1BC6963A6EF4}" destId="{F1638907-8D7C-4B6A-AF92-B7933A8265B4}" srcOrd="0" destOrd="0" presId="urn:microsoft.com/office/officeart/2005/8/layout/vProcess5"/>
    <dgm:cxn modelId="{B0D33A04-4BEF-4084-B79B-D4564343E221}" type="presOf" srcId="{18AC986B-6241-4CAA-94B9-2BD2A2FD32A2}" destId="{FDECD764-BBAA-4127-8F66-577B5E754A63}" srcOrd="0" destOrd="0" presId="urn:microsoft.com/office/officeart/2005/8/layout/vProcess5"/>
    <dgm:cxn modelId="{23512327-587B-4255-B85C-ECB33BFF52F4}" type="presOf" srcId="{7D0CB884-67E4-4CA6-BBB7-37701F5EF593}" destId="{97BCE8EC-5E89-42CB-8995-B52480AF4428}" srcOrd="1" destOrd="0" presId="urn:microsoft.com/office/officeart/2005/8/layout/vProcess5"/>
    <dgm:cxn modelId="{84CFEE1F-5057-4814-8344-A4C0181403E2}" srcId="{5B4A2299-303F-447A-99CB-1C2224446B98}" destId="{DC30F545-A139-4342-AEE7-89199E0BF8EB}" srcOrd="4" destOrd="0" parTransId="{2FB17780-7542-4BA3-9CD4-AC99FFBFD8EB}" sibTransId="{E6F775C5-A0B3-49F3-9EFE-26228D8BA310}"/>
    <dgm:cxn modelId="{D7EFC187-CD4E-428C-B5B8-D2017B4286C6}" type="presOf" srcId="{DC353783-60A0-4E2A-8B2A-A9FFC48DD590}" destId="{2E1CA514-DAB9-4B2D-8F7E-51424F7A9720}" srcOrd="0" destOrd="0" presId="urn:microsoft.com/office/officeart/2005/8/layout/vProcess5"/>
    <dgm:cxn modelId="{F09A14F5-EC8C-4081-8961-4ACD91FE2652}" type="presOf" srcId="{7D0CB884-67E4-4CA6-BBB7-37701F5EF593}" destId="{F0D431A0-BC6D-4853-85BD-7FF8FEA501B3}" srcOrd="0" destOrd="0" presId="urn:microsoft.com/office/officeart/2005/8/layout/vProcess5"/>
    <dgm:cxn modelId="{347AC3D0-6A74-4C60-A966-0533F1235E76}" type="presOf" srcId="{1F93D2D4-4C96-4A69-B952-60120A615F4C}" destId="{0625164B-E0BB-47DB-B7B2-B241E2075B73}" srcOrd="1" destOrd="0" presId="urn:microsoft.com/office/officeart/2005/8/layout/vProcess5"/>
    <dgm:cxn modelId="{D188D59D-8420-4660-80D5-4B5D4C9950B0}" type="presOf" srcId="{37427E8B-59B3-47CD-98F3-5BF84887E14A}" destId="{B5B2DE1D-C105-426A-AF12-300560F1A43C}" srcOrd="0" destOrd="0" presId="urn:microsoft.com/office/officeart/2005/8/layout/vProcess5"/>
    <dgm:cxn modelId="{396D781E-2858-4E3B-A32A-40E7CC561312}" type="presOf" srcId="{DC30F545-A139-4342-AEE7-89199E0BF8EB}" destId="{E9CB53BB-76A4-4785-978E-3E1AD9C28EEF}" srcOrd="1" destOrd="0" presId="urn:microsoft.com/office/officeart/2005/8/layout/vProcess5"/>
    <dgm:cxn modelId="{0D67BE3A-4C4C-43CA-ABCE-19CB6A7E71A2}" type="presOf" srcId="{DC353783-60A0-4E2A-8B2A-A9FFC48DD590}" destId="{E8152F8F-9FBA-427D-92A0-AAC4916C5146}" srcOrd="1" destOrd="0" presId="urn:microsoft.com/office/officeart/2005/8/layout/vProcess5"/>
    <dgm:cxn modelId="{B55A80FF-EB6E-4BD4-9223-3C6ED608379F}" type="presOf" srcId="{18AC986B-6241-4CAA-94B9-2BD2A2FD32A2}" destId="{3688921A-1064-4A52-9D6D-0D24C05540E8}" srcOrd="1" destOrd="0" presId="urn:microsoft.com/office/officeart/2005/8/layout/vProcess5"/>
    <dgm:cxn modelId="{C8865A9C-BBF6-4AD7-9AD1-D4F6A4225090}" type="presOf" srcId="{5B4A2299-303F-447A-99CB-1C2224446B98}" destId="{40FA90FC-A683-4F3C-9B8C-CD2286C00C5B}" srcOrd="0" destOrd="0" presId="urn:microsoft.com/office/officeart/2005/8/layout/vProcess5"/>
    <dgm:cxn modelId="{34A2E85B-8D26-4E77-AE3A-546EAA32AF37}" type="presOf" srcId="{DC30F545-A139-4342-AEE7-89199E0BF8EB}" destId="{DB36152D-C595-48A8-A517-4A23BEB77A84}" srcOrd="0" destOrd="0" presId="urn:microsoft.com/office/officeart/2005/8/layout/vProcess5"/>
    <dgm:cxn modelId="{A4E945CF-CA68-4208-B585-24504DDE53A9}" srcId="{5B4A2299-303F-447A-99CB-1C2224446B98}" destId="{18AC986B-6241-4CAA-94B9-2BD2A2FD32A2}" srcOrd="0" destOrd="0" parTransId="{39012347-62A4-47ED-9152-FE3A9C6A7A54}" sibTransId="{D661F5C5-56A5-4F2E-AA73-5044FCFF6695}"/>
    <dgm:cxn modelId="{9D4469C3-6D2A-4924-B4CD-83DBA9E78456}" srcId="{5B4A2299-303F-447A-99CB-1C2224446B98}" destId="{7D0CB884-67E4-4CA6-BBB7-37701F5EF593}" srcOrd="2" destOrd="0" parTransId="{94C6C459-DE32-4FC1-8770-04D4F13D080C}" sibTransId="{810FB61C-38EA-43FA-8A21-C864A4D311FC}"/>
    <dgm:cxn modelId="{F7C399FA-2861-433F-A777-128A9970F8D1}" srcId="{5B4A2299-303F-447A-99CB-1C2224446B98}" destId="{1F93D2D4-4C96-4A69-B952-60120A615F4C}" srcOrd="1" destOrd="0" parTransId="{72A37AD7-AD32-4B7A-8D21-46D563F66B11}" sibTransId="{37427E8B-59B3-47CD-98F3-5BF84887E14A}"/>
    <dgm:cxn modelId="{E2EB9B7A-AEF0-4D7E-8132-E24E77FF2C2C}" type="presParOf" srcId="{40FA90FC-A683-4F3C-9B8C-CD2286C00C5B}" destId="{F654B158-0873-4101-B52C-90F85A53CD73}" srcOrd="0" destOrd="0" presId="urn:microsoft.com/office/officeart/2005/8/layout/vProcess5"/>
    <dgm:cxn modelId="{0DAD0A5F-846A-42C0-8A25-D6F63F0D1ECB}" type="presParOf" srcId="{40FA90FC-A683-4F3C-9B8C-CD2286C00C5B}" destId="{FDECD764-BBAA-4127-8F66-577B5E754A63}" srcOrd="1" destOrd="0" presId="urn:microsoft.com/office/officeart/2005/8/layout/vProcess5"/>
    <dgm:cxn modelId="{B229F6E3-470A-4074-86E5-7AC90BCFF23C}" type="presParOf" srcId="{40FA90FC-A683-4F3C-9B8C-CD2286C00C5B}" destId="{22FB4F3C-FB75-42F3-90B1-A4D00E353AE4}" srcOrd="2" destOrd="0" presId="urn:microsoft.com/office/officeart/2005/8/layout/vProcess5"/>
    <dgm:cxn modelId="{CF492099-F5ED-4D43-B977-279073E8EBF5}" type="presParOf" srcId="{40FA90FC-A683-4F3C-9B8C-CD2286C00C5B}" destId="{F0D431A0-BC6D-4853-85BD-7FF8FEA501B3}" srcOrd="3" destOrd="0" presId="urn:microsoft.com/office/officeart/2005/8/layout/vProcess5"/>
    <dgm:cxn modelId="{D738D553-175F-42F1-9FDC-73F84CA3D391}" type="presParOf" srcId="{40FA90FC-A683-4F3C-9B8C-CD2286C00C5B}" destId="{2E1CA514-DAB9-4B2D-8F7E-51424F7A9720}" srcOrd="4" destOrd="0" presId="urn:microsoft.com/office/officeart/2005/8/layout/vProcess5"/>
    <dgm:cxn modelId="{A65934FB-D0AE-4C4E-84D6-869FE2951BDE}" type="presParOf" srcId="{40FA90FC-A683-4F3C-9B8C-CD2286C00C5B}" destId="{DB36152D-C595-48A8-A517-4A23BEB77A84}" srcOrd="5" destOrd="0" presId="urn:microsoft.com/office/officeart/2005/8/layout/vProcess5"/>
    <dgm:cxn modelId="{C30E3C94-702A-4480-828E-E8E2C25A5296}" type="presParOf" srcId="{40FA90FC-A683-4F3C-9B8C-CD2286C00C5B}" destId="{10CF2F2B-52A4-46FB-AD76-2DD7BBB1A0E2}" srcOrd="6" destOrd="0" presId="urn:microsoft.com/office/officeart/2005/8/layout/vProcess5"/>
    <dgm:cxn modelId="{E65AC57F-703F-4F43-9908-9E49FED57776}" type="presParOf" srcId="{40FA90FC-A683-4F3C-9B8C-CD2286C00C5B}" destId="{B5B2DE1D-C105-426A-AF12-300560F1A43C}" srcOrd="7" destOrd="0" presId="urn:microsoft.com/office/officeart/2005/8/layout/vProcess5"/>
    <dgm:cxn modelId="{8EC350E2-7E64-41E0-A3BA-5FA99FF6576C}" type="presParOf" srcId="{40FA90FC-A683-4F3C-9B8C-CD2286C00C5B}" destId="{16BEA0FE-C563-4AF8-9F40-1F0B3EEDFA58}" srcOrd="8" destOrd="0" presId="urn:microsoft.com/office/officeart/2005/8/layout/vProcess5"/>
    <dgm:cxn modelId="{93548C08-BEAB-47D2-BDE6-DF348B7CF6E8}" type="presParOf" srcId="{40FA90FC-A683-4F3C-9B8C-CD2286C00C5B}" destId="{F1638907-8D7C-4B6A-AF92-B7933A8265B4}" srcOrd="9" destOrd="0" presId="urn:microsoft.com/office/officeart/2005/8/layout/vProcess5"/>
    <dgm:cxn modelId="{A537EE72-C9AA-4247-B917-A4F05D1EF5A8}" type="presParOf" srcId="{40FA90FC-A683-4F3C-9B8C-CD2286C00C5B}" destId="{3688921A-1064-4A52-9D6D-0D24C05540E8}" srcOrd="10" destOrd="0" presId="urn:microsoft.com/office/officeart/2005/8/layout/vProcess5"/>
    <dgm:cxn modelId="{B3E8A19E-CE80-4179-965B-1B03FAC31A58}" type="presParOf" srcId="{40FA90FC-A683-4F3C-9B8C-CD2286C00C5B}" destId="{0625164B-E0BB-47DB-B7B2-B241E2075B73}" srcOrd="11" destOrd="0" presId="urn:microsoft.com/office/officeart/2005/8/layout/vProcess5"/>
    <dgm:cxn modelId="{8EFA297E-0714-4B35-8A2E-0FEC17E24350}" type="presParOf" srcId="{40FA90FC-A683-4F3C-9B8C-CD2286C00C5B}" destId="{97BCE8EC-5E89-42CB-8995-B52480AF4428}" srcOrd="12" destOrd="0" presId="urn:microsoft.com/office/officeart/2005/8/layout/vProcess5"/>
    <dgm:cxn modelId="{E5E63FB0-BC2B-4E66-8E9E-3723B3805354}" type="presParOf" srcId="{40FA90FC-A683-4F3C-9B8C-CD2286C00C5B}" destId="{E8152F8F-9FBA-427D-92A0-AAC4916C5146}" srcOrd="13" destOrd="0" presId="urn:microsoft.com/office/officeart/2005/8/layout/vProcess5"/>
    <dgm:cxn modelId="{F767E9F6-E07B-44F7-8EC7-FBA2B681F711}" type="presParOf" srcId="{40FA90FC-A683-4F3C-9B8C-CD2286C00C5B}" destId="{E9CB53BB-76A4-4785-978E-3E1AD9C28EEF}"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E544ADF-9021-4E4C-80B2-A59E312CF42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GT"/>
        </a:p>
      </dgm:t>
    </dgm:pt>
    <dgm:pt modelId="{F18503CF-635E-433B-AABF-B7B900839A06}">
      <dgm:prSet custT="1"/>
      <dgm:spPr/>
      <dgm:t>
        <a:bodyPr/>
        <a:lstStyle/>
        <a:p>
          <a:pPr rtl="0"/>
          <a:r>
            <a:rPr lang="es-GT" sz="1400" dirty="0" smtClean="0"/>
            <a:t>Diseño Innovador, atractivo y moderno</a:t>
          </a:r>
          <a:endParaRPr lang="es-GT" sz="1400" dirty="0"/>
        </a:p>
      </dgm:t>
    </dgm:pt>
    <dgm:pt modelId="{5A8A8CCB-1655-49C0-AFB7-4D7E440DE414}" type="parTrans" cxnId="{E1A5503E-20A0-4E28-A6B6-0E3B2234787F}">
      <dgm:prSet/>
      <dgm:spPr/>
      <dgm:t>
        <a:bodyPr/>
        <a:lstStyle/>
        <a:p>
          <a:endParaRPr lang="es-GT" sz="2000"/>
        </a:p>
      </dgm:t>
    </dgm:pt>
    <dgm:pt modelId="{E9CA2699-B5F8-4CC5-87AA-A617848CFD86}" type="sibTrans" cxnId="{E1A5503E-20A0-4E28-A6B6-0E3B2234787F}">
      <dgm:prSet/>
      <dgm:spPr/>
      <dgm:t>
        <a:bodyPr/>
        <a:lstStyle/>
        <a:p>
          <a:endParaRPr lang="es-GT" sz="2000"/>
        </a:p>
      </dgm:t>
    </dgm:pt>
    <dgm:pt modelId="{A0B6F98D-E691-4B79-9A15-8CE8F94EEC6E}">
      <dgm:prSet custT="1"/>
      <dgm:spPr/>
      <dgm:t>
        <a:bodyPr/>
        <a:lstStyle/>
        <a:p>
          <a:pPr rtl="0"/>
          <a:r>
            <a:rPr lang="es-GT" sz="1400" dirty="0" smtClean="0"/>
            <a:t>Qué represente a las aduanas y entidades regionales OMA</a:t>
          </a:r>
          <a:endParaRPr lang="es-GT" sz="1400" dirty="0"/>
        </a:p>
      </dgm:t>
    </dgm:pt>
    <dgm:pt modelId="{0A15971E-9A05-4D2C-997B-6E839A7DE6A4}" type="parTrans" cxnId="{954C0DD1-6480-4698-8360-9BBFD38E5F6E}">
      <dgm:prSet/>
      <dgm:spPr/>
      <dgm:t>
        <a:bodyPr/>
        <a:lstStyle/>
        <a:p>
          <a:endParaRPr lang="es-GT" sz="2000"/>
        </a:p>
      </dgm:t>
    </dgm:pt>
    <dgm:pt modelId="{B5604576-123A-4B71-82AE-E013D67F6B0F}" type="sibTrans" cxnId="{954C0DD1-6480-4698-8360-9BBFD38E5F6E}">
      <dgm:prSet/>
      <dgm:spPr/>
      <dgm:t>
        <a:bodyPr/>
        <a:lstStyle/>
        <a:p>
          <a:endParaRPr lang="es-GT" sz="2000"/>
        </a:p>
      </dgm:t>
    </dgm:pt>
    <dgm:pt modelId="{56AB5E2C-103E-4BAB-837C-CA98B7DE128A}">
      <dgm:prSet custT="1"/>
      <dgm:spPr/>
      <dgm:t>
        <a:bodyPr/>
        <a:lstStyle/>
        <a:p>
          <a:pPr rtl="0"/>
          <a:r>
            <a:rPr lang="es-GT" sz="1400" dirty="0" smtClean="0"/>
            <a:t>Puede incluir el mapa de la región y/o una leyenda</a:t>
          </a:r>
          <a:endParaRPr lang="es-GT" sz="1400" dirty="0"/>
        </a:p>
      </dgm:t>
    </dgm:pt>
    <dgm:pt modelId="{D0797064-FCC4-428C-822A-A1B1833AEDB8}" type="parTrans" cxnId="{C1703B2A-B2AC-443D-829F-D26D809272A8}">
      <dgm:prSet/>
      <dgm:spPr/>
      <dgm:t>
        <a:bodyPr/>
        <a:lstStyle/>
        <a:p>
          <a:endParaRPr lang="es-GT" sz="2000"/>
        </a:p>
      </dgm:t>
    </dgm:pt>
    <dgm:pt modelId="{BD19C16D-DB9A-4C5D-B7AE-689482991704}" type="sibTrans" cxnId="{C1703B2A-B2AC-443D-829F-D26D809272A8}">
      <dgm:prSet/>
      <dgm:spPr/>
      <dgm:t>
        <a:bodyPr/>
        <a:lstStyle/>
        <a:p>
          <a:endParaRPr lang="es-GT" sz="2000"/>
        </a:p>
      </dgm:t>
    </dgm:pt>
    <dgm:pt modelId="{FCDB380E-6186-4CCA-AE8F-A7A990AB884F}">
      <dgm:prSet custT="1"/>
      <dgm:spPr/>
      <dgm:t>
        <a:bodyPr/>
        <a:lstStyle/>
        <a:p>
          <a:pPr rtl="0"/>
          <a:r>
            <a:rPr lang="es-GT" sz="1400" dirty="0" smtClean="0"/>
            <a:t>No utilizar el logo de la OMA.</a:t>
          </a:r>
          <a:endParaRPr lang="es-GT" sz="1400" dirty="0"/>
        </a:p>
      </dgm:t>
    </dgm:pt>
    <dgm:pt modelId="{598B1F80-49F0-4DD4-9B72-8BCA5A3F3DF2}" type="parTrans" cxnId="{D108C673-4590-48DD-A902-C07163B1010B}">
      <dgm:prSet/>
      <dgm:spPr/>
      <dgm:t>
        <a:bodyPr/>
        <a:lstStyle/>
        <a:p>
          <a:endParaRPr lang="es-GT" sz="2000"/>
        </a:p>
      </dgm:t>
    </dgm:pt>
    <dgm:pt modelId="{D2370CAB-892E-49CA-B459-D8F8210C274C}" type="sibTrans" cxnId="{D108C673-4590-48DD-A902-C07163B1010B}">
      <dgm:prSet/>
      <dgm:spPr/>
      <dgm:t>
        <a:bodyPr/>
        <a:lstStyle/>
        <a:p>
          <a:endParaRPr lang="es-GT" sz="2000"/>
        </a:p>
      </dgm:t>
    </dgm:pt>
    <dgm:pt modelId="{43634637-5D07-41AA-8F7D-085EE5C81440}" type="pres">
      <dgm:prSet presAssocID="{9E544ADF-9021-4E4C-80B2-A59E312CF42E}" presName="cycle" presStyleCnt="0">
        <dgm:presLayoutVars>
          <dgm:dir/>
          <dgm:resizeHandles val="exact"/>
        </dgm:presLayoutVars>
      </dgm:prSet>
      <dgm:spPr/>
      <dgm:t>
        <a:bodyPr/>
        <a:lstStyle/>
        <a:p>
          <a:endParaRPr lang="en-US"/>
        </a:p>
      </dgm:t>
    </dgm:pt>
    <dgm:pt modelId="{D4FDF53B-3C06-402B-A309-2930AC375794}" type="pres">
      <dgm:prSet presAssocID="{F18503CF-635E-433B-AABF-B7B900839A06}" presName="node" presStyleLbl="node1" presStyleIdx="0" presStyleCnt="4">
        <dgm:presLayoutVars>
          <dgm:bulletEnabled val="1"/>
        </dgm:presLayoutVars>
      </dgm:prSet>
      <dgm:spPr/>
      <dgm:t>
        <a:bodyPr/>
        <a:lstStyle/>
        <a:p>
          <a:endParaRPr lang="en-US"/>
        </a:p>
      </dgm:t>
    </dgm:pt>
    <dgm:pt modelId="{74069F76-08AD-4DDB-9DBE-F07FB910D47D}" type="pres">
      <dgm:prSet presAssocID="{F18503CF-635E-433B-AABF-B7B900839A06}" presName="spNode" presStyleCnt="0"/>
      <dgm:spPr/>
    </dgm:pt>
    <dgm:pt modelId="{704DD033-E904-436A-8736-E9E32FFB684D}" type="pres">
      <dgm:prSet presAssocID="{E9CA2699-B5F8-4CC5-87AA-A617848CFD86}" presName="sibTrans" presStyleLbl="sibTrans1D1" presStyleIdx="0" presStyleCnt="4"/>
      <dgm:spPr/>
      <dgm:t>
        <a:bodyPr/>
        <a:lstStyle/>
        <a:p>
          <a:endParaRPr lang="en-US"/>
        </a:p>
      </dgm:t>
    </dgm:pt>
    <dgm:pt modelId="{1CE4E6F6-B484-40D1-85A3-6A45897017D7}" type="pres">
      <dgm:prSet presAssocID="{A0B6F98D-E691-4B79-9A15-8CE8F94EEC6E}" presName="node" presStyleLbl="node1" presStyleIdx="1" presStyleCnt="4">
        <dgm:presLayoutVars>
          <dgm:bulletEnabled val="1"/>
        </dgm:presLayoutVars>
      </dgm:prSet>
      <dgm:spPr/>
      <dgm:t>
        <a:bodyPr/>
        <a:lstStyle/>
        <a:p>
          <a:endParaRPr lang="es-GT"/>
        </a:p>
      </dgm:t>
    </dgm:pt>
    <dgm:pt modelId="{F24E4544-ED91-4FD7-A1C1-3F716394BBE3}" type="pres">
      <dgm:prSet presAssocID="{A0B6F98D-E691-4B79-9A15-8CE8F94EEC6E}" presName="spNode" presStyleCnt="0"/>
      <dgm:spPr/>
    </dgm:pt>
    <dgm:pt modelId="{7CE82EE9-6D7E-42DD-B124-D4644E76B061}" type="pres">
      <dgm:prSet presAssocID="{B5604576-123A-4B71-82AE-E013D67F6B0F}" presName="sibTrans" presStyleLbl="sibTrans1D1" presStyleIdx="1" presStyleCnt="4"/>
      <dgm:spPr/>
      <dgm:t>
        <a:bodyPr/>
        <a:lstStyle/>
        <a:p>
          <a:endParaRPr lang="en-US"/>
        </a:p>
      </dgm:t>
    </dgm:pt>
    <dgm:pt modelId="{C6AFA0E7-325B-4ABF-9C81-F30CC48EBFB5}" type="pres">
      <dgm:prSet presAssocID="{56AB5E2C-103E-4BAB-837C-CA98B7DE128A}" presName="node" presStyleLbl="node1" presStyleIdx="2" presStyleCnt="4">
        <dgm:presLayoutVars>
          <dgm:bulletEnabled val="1"/>
        </dgm:presLayoutVars>
      </dgm:prSet>
      <dgm:spPr/>
      <dgm:t>
        <a:bodyPr/>
        <a:lstStyle/>
        <a:p>
          <a:endParaRPr lang="es-GT"/>
        </a:p>
      </dgm:t>
    </dgm:pt>
    <dgm:pt modelId="{6F5A4D29-A013-4625-9B66-D391428E3036}" type="pres">
      <dgm:prSet presAssocID="{56AB5E2C-103E-4BAB-837C-CA98B7DE128A}" presName="spNode" presStyleCnt="0"/>
      <dgm:spPr/>
    </dgm:pt>
    <dgm:pt modelId="{E3E0A6B2-50FD-48D2-A5CF-BBAA89949847}" type="pres">
      <dgm:prSet presAssocID="{BD19C16D-DB9A-4C5D-B7AE-689482991704}" presName="sibTrans" presStyleLbl="sibTrans1D1" presStyleIdx="2" presStyleCnt="4"/>
      <dgm:spPr/>
      <dgm:t>
        <a:bodyPr/>
        <a:lstStyle/>
        <a:p>
          <a:endParaRPr lang="en-US"/>
        </a:p>
      </dgm:t>
    </dgm:pt>
    <dgm:pt modelId="{6544B691-82E7-4BBE-A6A2-461C8EA3BFB3}" type="pres">
      <dgm:prSet presAssocID="{FCDB380E-6186-4CCA-AE8F-A7A990AB884F}" presName="node" presStyleLbl="node1" presStyleIdx="3" presStyleCnt="4">
        <dgm:presLayoutVars>
          <dgm:bulletEnabled val="1"/>
        </dgm:presLayoutVars>
      </dgm:prSet>
      <dgm:spPr/>
      <dgm:t>
        <a:bodyPr/>
        <a:lstStyle/>
        <a:p>
          <a:endParaRPr lang="es-GT"/>
        </a:p>
      </dgm:t>
    </dgm:pt>
    <dgm:pt modelId="{9198AEAA-7686-43AC-AA97-1AFA81E1FD55}" type="pres">
      <dgm:prSet presAssocID="{FCDB380E-6186-4CCA-AE8F-A7A990AB884F}" presName="spNode" presStyleCnt="0"/>
      <dgm:spPr/>
    </dgm:pt>
    <dgm:pt modelId="{F7A85D02-D6D7-4E2C-9F93-4178FD9BBE63}" type="pres">
      <dgm:prSet presAssocID="{D2370CAB-892E-49CA-B459-D8F8210C274C}" presName="sibTrans" presStyleLbl="sibTrans1D1" presStyleIdx="3" presStyleCnt="4"/>
      <dgm:spPr/>
      <dgm:t>
        <a:bodyPr/>
        <a:lstStyle/>
        <a:p>
          <a:endParaRPr lang="en-US"/>
        </a:p>
      </dgm:t>
    </dgm:pt>
  </dgm:ptLst>
  <dgm:cxnLst>
    <dgm:cxn modelId="{7FE91324-04A8-47BF-823D-3BECDEF6C412}" type="presOf" srcId="{A0B6F98D-E691-4B79-9A15-8CE8F94EEC6E}" destId="{1CE4E6F6-B484-40D1-85A3-6A45897017D7}" srcOrd="0" destOrd="0" presId="urn:microsoft.com/office/officeart/2005/8/layout/cycle5"/>
    <dgm:cxn modelId="{E1A5503E-20A0-4E28-A6B6-0E3B2234787F}" srcId="{9E544ADF-9021-4E4C-80B2-A59E312CF42E}" destId="{F18503CF-635E-433B-AABF-B7B900839A06}" srcOrd="0" destOrd="0" parTransId="{5A8A8CCB-1655-49C0-AFB7-4D7E440DE414}" sibTransId="{E9CA2699-B5F8-4CC5-87AA-A617848CFD86}"/>
    <dgm:cxn modelId="{E1739945-F89F-4037-B181-5D4CAB458AF7}" type="presOf" srcId="{56AB5E2C-103E-4BAB-837C-CA98B7DE128A}" destId="{C6AFA0E7-325B-4ABF-9C81-F30CC48EBFB5}" srcOrd="0" destOrd="0" presId="urn:microsoft.com/office/officeart/2005/8/layout/cycle5"/>
    <dgm:cxn modelId="{D108C673-4590-48DD-A902-C07163B1010B}" srcId="{9E544ADF-9021-4E4C-80B2-A59E312CF42E}" destId="{FCDB380E-6186-4CCA-AE8F-A7A990AB884F}" srcOrd="3" destOrd="0" parTransId="{598B1F80-49F0-4DD4-9B72-8BCA5A3F3DF2}" sibTransId="{D2370CAB-892E-49CA-B459-D8F8210C274C}"/>
    <dgm:cxn modelId="{8BF60D53-D792-449D-AFAC-EE391CA84970}" type="presOf" srcId="{FCDB380E-6186-4CCA-AE8F-A7A990AB884F}" destId="{6544B691-82E7-4BBE-A6A2-461C8EA3BFB3}" srcOrd="0" destOrd="0" presId="urn:microsoft.com/office/officeart/2005/8/layout/cycle5"/>
    <dgm:cxn modelId="{885396DC-B31D-4215-BA02-5EF790FD909E}" type="presOf" srcId="{F18503CF-635E-433B-AABF-B7B900839A06}" destId="{D4FDF53B-3C06-402B-A309-2930AC375794}" srcOrd="0" destOrd="0" presId="urn:microsoft.com/office/officeart/2005/8/layout/cycle5"/>
    <dgm:cxn modelId="{954C0DD1-6480-4698-8360-9BBFD38E5F6E}" srcId="{9E544ADF-9021-4E4C-80B2-A59E312CF42E}" destId="{A0B6F98D-E691-4B79-9A15-8CE8F94EEC6E}" srcOrd="1" destOrd="0" parTransId="{0A15971E-9A05-4D2C-997B-6E839A7DE6A4}" sibTransId="{B5604576-123A-4B71-82AE-E013D67F6B0F}"/>
    <dgm:cxn modelId="{B99123B4-0F0B-4A48-8DDD-FBBF8CADC83F}" type="presOf" srcId="{B5604576-123A-4B71-82AE-E013D67F6B0F}" destId="{7CE82EE9-6D7E-42DD-B124-D4644E76B061}" srcOrd="0" destOrd="0" presId="urn:microsoft.com/office/officeart/2005/8/layout/cycle5"/>
    <dgm:cxn modelId="{C1703B2A-B2AC-443D-829F-D26D809272A8}" srcId="{9E544ADF-9021-4E4C-80B2-A59E312CF42E}" destId="{56AB5E2C-103E-4BAB-837C-CA98B7DE128A}" srcOrd="2" destOrd="0" parTransId="{D0797064-FCC4-428C-822A-A1B1833AEDB8}" sibTransId="{BD19C16D-DB9A-4C5D-B7AE-689482991704}"/>
    <dgm:cxn modelId="{1192D285-4ED2-4D37-BF90-FB2CB2BE1A8F}" type="presOf" srcId="{E9CA2699-B5F8-4CC5-87AA-A617848CFD86}" destId="{704DD033-E904-436A-8736-E9E32FFB684D}" srcOrd="0" destOrd="0" presId="urn:microsoft.com/office/officeart/2005/8/layout/cycle5"/>
    <dgm:cxn modelId="{D2A008E5-4E74-449F-AA37-A592993D734A}" type="presOf" srcId="{D2370CAB-892E-49CA-B459-D8F8210C274C}" destId="{F7A85D02-D6D7-4E2C-9F93-4178FD9BBE63}" srcOrd="0" destOrd="0" presId="urn:microsoft.com/office/officeart/2005/8/layout/cycle5"/>
    <dgm:cxn modelId="{1241B012-A0E6-44B1-88FF-0C3EC617CBBF}" type="presOf" srcId="{BD19C16D-DB9A-4C5D-B7AE-689482991704}" destId="{E3E0A6B2-50FD-48D2-A5CF-BBAA89949847}" srcOrd="0" destOrd="0" presId="urn:microsoft.com/office/officeart/2005/8/layout/cycle5"/>
    <dgm:cxn modelId="{BA0D7E60-C40C-4A27-91B7-BE016F7A5CDC}" type="presOf" srcId="{9E544ADF-9021-4E4C-80B2-A59E312CF42E}" destId="{43634637-5D07-41AA-8F7D-085EE5C81440}" srcOrd="0" destOrd="0" presId="urn:microsoft.com/office/officeart/2005/8/layout/cycle5"/>
    <dgm:cxn modelId="{7E4D3B6C-3E3A-4BBF-9317-86DDF3042FDD}" type="presParOf" srcId="{43634637-5D07-41AA-8F7D-085EE5C81440}" destId="{D4FDF53B-3C06-402B-A309-2930AC375794}" srcOrd="0" destOrd="0" presId="urn:microsoft.com/office/officeart/2005/8/layout/cycle5"/>
    <dgm:cxn modelId="{2E9FC2AC-7B61-41AC-A5DE-D8D01A13EDD5}" type="presParOf" srcId="{43634637-5D07-41AA-8F7D-085EE5C81440}" destId="{74069F76-08AD-4DDB-9DBE-F07FB910D47D}" srcOrd="1" destOrd="0" presId="urn:microsoft.com/office/officeart/2005/8/layout/cycle5"/>
    <dgm:cxn modelId="{7BC2224F-71B1-462A-9B5B-9C56A5A1DF33}" type="presParOf" srcId="{43634637-5D07-41AA-8F7D-085EE5C81440}" destId="{704DD033-E904-436A-8736-E9E32FFB684D}" srcOrd="2" destOrd="0" presId="urn:microsoft.com/office/officeart/2005/8/layout/cycle5"/>
    <dgm:cxn modelId="{7579B074-6663-413C-A72E-9275330CF0BC}" type="presParOf" srcId="{43634637-5D07-41AA-8F7D-085EE5C81440}" destId="{1CE4E6F6-B484-40D1-85A3-6A45897017D7}" srcOrd="3" destOrd="0" presId="urn:microsoft.com/office/officeart/2005/8/layout/cycle5"/>
    <dgm:cxn modelId="{7A0098F7-2B69-4E2D-8D31-934523755849}" type="presParOf" srcId="{43634637-5D07-41AA-8F7D-085EE5C81440}" destId="{F24E4544-ED91-4FD7-A1C1-3F716394BBE3}" srcOrd="4" destOrd="0" presId="urn:microsoft.com/office/officeart/2005/8/layout/cycle5"/>
    <dgm:cxn modelId="{9E34C8E2-147C-493E-BDD0-872F2B02A274}" type="presParOf" srcId="{43634637-5D07-41AA-8F7D-085EE5C81440}" destId="{7CE82EE9-6D7E-42DD-B124-D4644E76B061}" srcOrd="5" destOrd="0" presId="urn:microsoft.com/office/officeart/2005/8/layout/cycle5"/>
    <dgm:cxn modelId="{5C18CAF9-30F2-4B2D-9404-AB86950C6F7A}" type="presParOf" srcId="{43634637-5D07-41AA-8F7D-085EE5C81440}" destId="{C6AFA0E7-325B-4ABF-9C81-F30CC48EBFB5}" srcOrd="6" destOrd="0" presId="urn:microsoft.com/office/officeart/2005/8/layout/cycle5"/>
    <dgm:cxn modelId="{E1F35D51-FCE5-493D-B054-6FAC7A64FF39}" type="presParOf" srcId="{43634637-5D07-41AA-8F7D-085EE5C81440}" destId="{6F5A4D29-A013-4625-9B66-D391428E3036}" srcOrd="7" destOrd="0" presId="urn:microsoft.com/office/officeart/2005/8/layout/cycle5"/>
    <dgm:cxn modelId="{B424785B-11D6-4E5A-9F27-09374F04855A}" type="presParOf" srcId="{43634637-5D07-41AA-8F7D-085EE5C81440}" destId="{E3E0A6B2-50FD-48D2-A5CF-BBAA89949847}" srcOrd="8" destOrd="0" presId="urn:microsoft.com/office/officeart/2005/8/layout/cycle5"/>
    <dgm:cxn modelId="{96CA2638-7C04-409A-9287-0AFCDFA36A32}" type="presParOf" srcId="{43634637-5D07-41AA-8F7D-085EE5C81440}" destId="{6544B691-82E7-4BBE-A6A2-461C8EA3BFB3}" srcOrd="9" destOrd="0" presId="urn:microsoft.com/office/officeart/2005/8/layout/cycle5"/>
    <dgm:cxn modelId="{0F8655A9-DCF9-4281-9BAC-0B465A541587}" type="presParOf" srcId="{43634637-5D07-41AA-8F7D-085EE5C81440}" destId="{9198AEAA-7686-43AC-AA97-1AFA81E1FD55}" srcOrd="10" destOrd="0" presId="urn:microsoft.com/office/officeart/2005/8/layout/cycle5"/>
    <dgm:cxn modelId="{59C788BF-C7F1-4E84-80E5-379BEA3FF2E0}" type="presParOf" srcId="{43634637-5D07-41AA-8F7D-085EE5C81440}" destId="{F7A85D02-D6D7-4E2C-9F93-4178FD9BBE63}"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EF8DF-C00D-4505-8803-8E50B6DA4900}">
      <dsp:nvSpPr>
        <dsp:cNvPr id="0" name=""/>
        <dsp:cNvSpPr/>
      </dsp:nvSpPr>
      <dsp:spPr>
        <a:xfrm>
          <a:off x="1979" y="0"/>
          <a:ext cx="1942000" cy="4896544"/>
        </a:xfrm>
        <a:prstGeom prst="roundRect">
          <a:avLst>
            <a:gd name="adj" fmla="val 10000"/>
          </a:avLst>
        </a:prstGeom>
        <a:solidFill>
          <a:schemeClr val="accent5">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Representación Política de la región y la OMA</a:t>
          </a:r>
          <a:endParaRPr lang="es-GT" sz="1600" b="1" kern="1200" dirty="0"/>
        </a:p>
      </dsp:txBody>
      <dsp:txXfrm>
        <a:off x="1979" y="0"/>
        <a:ext cx="1942000" cy="1468963"/>
      </dsp:txXfrm>
    </dsp:sp>
    <dsp:sp modelId="{65190A5A-9057-475B-BF56-B27F04D8E956}">
      <dsp:nvSpPr>
        <dsp:cNvPr id="0" name=""/>
        <dsp:cNvSpPr/>
      </dsp:nvSpPr>
      <dsp:spPr>
        <a:xfrm>
          <a:off x="196179" y="1470397"/>
          <a:ext cx="1553600" cy="1476374"/>
        </a:xfrm>
        <a:prstGeom prst="roundRect">
          <a:avLst>
            <a:gd name="adj" fmla="val 10000"/>
          </a:avLst>
        </a:prstGeom>
        <a:gradFill rotWithShape="0">
          <a:gsLst>
            <a:gs pos="0">
              <a:schemeClr val="accent5">
                <a:hueOff val="0"/>
                <a:satOff val="0"/>
                <a:lumOff val="0"/>
                <a:alphaOff val="0"/>
                <a:tint val="62000"/>
                <a:satMod val="180000"/>
              </a:schemeClr>
            </a:gs>
            <a:gs pos="65000">
              <a:schemeClr val="accent5">
                <a:hueOff val="0"/>
                <a:satOff val="0"/>
                <a:lumOff val="0"/>
                <a:alphaOff val="0"/>
                <a:tint val="32000"/>
                <a:satMod val="250000"/>
              </a:schemeClr>
            </a:gs>
            <a:gs pos="100000">
              <a:schemeClr val="accent5">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dirty="0" smtClean="0"/>
            <a:t>Eventos regionales</a:t>
          </a:r>
          <a:endParaRPr lang="es-GT" sz="1100" kern="1200" dirty="0"/>
        </a:p>
      </dsp:txBody>
      <dsp:txXfrm>
        <a:off x="239421" y="1513639"/>
        <a:ext cx="1467116" cy="1389890"/>
      </dsp:txXfrm>
    </dsp:sp>
    <dsp:sp modelId="{F65C6999-1F2C-4368-9475-83CB0AF4B392}">
      <dsp:nvSpPr>
        <dsp:cNvPr id="0" name=""/>
        <dsp:cNvSpPr/>
      </dsp:nvSpPr>
      <dsp:spPr>
        <a:xfrm>
          <a:off x="196179" y="3173907"/>
          <a:ext cx="1553600" cy="1476374"/>
        </a:xfrm>
        <a:prstGeom prst="roundRect">
          <a:avLst>
            <a:gd name="adj" fmla="val 10000"/>
          </a:avLst>
        </a:prstGeom>
        <a:gradFill rotWithShape="0">
          <a:gsLst>
            <a:gs pos="0">
              <a:schemeClr val="accent5">
                <a:hueOff val="959793"/>
                <a:satOff val="1354"/>
                <a:lumOff val="-168"/>
                <a:alphaOff val="0"/>
                <a:tint val="62000"/>
                <a:satMod val="180000"/>
              </a:schemeClr>
            </a:gs>
            <a:gs pos="65000">
              <a:schemeClr val="accent5">
                <a:hueOff val="959793"/>
                <a:satOff val="1354"/>
                <a:lumOff val="-168"/>
                <a:alphaOff val="0"/>
                <a:tint val="32000"/>
                <a:satMod val="250000"/>
              </a:schemeClr>
            </a:gs>
            <a:gs pos="100000">
              <a:schemeClr val="accent5">
                <a:hueOff val="959793"/>
                <a:satOff val="1354"/>
                <a:lumOff val="-168"/>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GT" sz="1100" kern="1200" dirty="0" smtClean="0"/>
            <a:t>Sesiones de la OMA</a:t>
          </a:r>
          <a:endParaRPr lang="es-GT" sz="1100" kern="1200" dirty="0"/>
        </a:p>
      </dsp:txBody>
      <dsp:txXfrm>
        <a:off x="239421" y="3217149"/>
        <a:ext cx="1467116" cy="1389890"/>
      </dsp:txXfrm>
    </dsp:sp>
    <dsp:sp modelId="{F598CA04-9481-4A7B-9045-5C2A6FBE4249}">
      <dsp:nvSpPr>
        <dsp:cNvPr id="0" name=""/>
        <dsp:cNvSpPr/>
      </dsp:nvSpPr>
      <dsp:spPr>
        <a:xfrm>
          <a:off x="2089630" y="0"/>
          <a:ext cx="1942000" cy="4896544"/>
        </a:xfrm>
        <a:prstGeom prst="roundRect">
          <a:avLst>
            <a:gd name="adj" fmla="val 10000"/>
          </a:avLst>
        </a:prstGeom>
        <a:solidFill>
          <a:schemeClr val="accent5">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Apoyo en para Fortalecimiento de Capacidades</a:t>
          </a:r>
          <a:endParaRPr lang="es-GT" sz="1600" b="1" kern="1200" dirty="0"/>
        </a:p>
      </dsp:txBody>
      <dsp:txXfrm>
        <a:off x="2089630" y="0"/>
        <a:ext cx="1942000" cy="1468963"/>
      </dsp:txXfrm>
    </dsp:sp>
    <dsp:sp modelId="{3B4AE33F-6641-4FEA-AF44-F8CF39D0ACDE}">
      <dsp:nvSpPr>
        <dsp:cNvPr id="0" name=""/>
        <dsp:cNvSpPr/>
      </dsp:nvSpPr>
      <dsp:spPr>
        <a:xfrm>
          <a:off x="2283830" y="1470397"/>
          <a:ext cx="1553600" cy="1476374"/>
        </a:xfrm>
        <a:prstGeom prst="roundRect">
          <a:avLst>
            <a:gd name="adj" fmla="val 10000"/>
          </a:avLst>
        </a:prstGeom>
        <a:gradFill rotWithShape="0">
          <a:gsLst>
            <a:gs pos="0">
              <a:schemeClr val="accent5">
                <a:hueOff val="1919587"/>
                <a:satOff val="2708"/>
                <a:lumOff val="-336"/>
                <a:alphaOff val="0"/>
                <a:tint val="62000"/>
                <a:satMod val="180000"/>
              </a:schemeClr>
            </a:gs>
            <a:gs pos="65000">
              <a:schemeClr val="accent5">
                <a:hueOff val="1919587"/>
                <a:satOff val="2708"/>
                <a:lumOff val="-336"/>
                <a:alphaOff val="0"/>
                <a:tint val="32000"/>
                <a:satMod val="250000"/>
              </a:schemeClr>
            </a:gs>
            <a:gs pos="100000">
              <a:schemeClr val="accent5">
                <a:hueOff val="1919587"/>
                <a:satOff val="2708"/>
                <a:lumOff val="-336"/>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dirty="0" smtClean="0"/>
            <a:t>Participación en Talleres/Seminarios Regionales</a:t>
          </a:r>
          <a:endParaRPr lang="es-GT" sz="1100" kern="1200" dirty="0"/>
        </a:p>
      </dsp:txBody>
      <dsp:txXfrm>
        <a:off x="2327072" y="1513639"/>
        <a:ext cx="1467116" cy="1389890"/>
      </dsp:txXfrm>
    </dsp:sp>
    <dsp:sp modelId="{74624D3C-2C30-4126-9B9D-6F61F1A3A05C}">
      <dsp:nvSpPr>
        <dsp:cNvPr id="0" name=""/>
        <dsp:cNvSpPr/>
      </dsp:nvSpPr>
      <dsp:spPr>
        <a:xfrm>
          <a:off x="2283830" y="3173907"/>
          <a:ext cx="1553600" cy="1476374"/>
        </a:xfrm>
        <a:prstGeom prst="roundRect">
          <a:avLst>
            <a:gd name="adj" fmla="val 10000"/>
          </a:avLst>
        </a:prstGeom>
        <a:gradFill rotWithShape="0">
          <a:gsLst>
            <a:gs pos="0">
              <a:schemeClr val="accent5">
                <a:hueOff val="2879380"/>
                <a:satOff val="4062"/>
                <a:lumOff val="-504"/>
                <a:alphaOff val="0"/>
                <a:tint val="62000"/>
                <a:satMod val="180000"/>
              </a:schemeClr>
            </a:gs>
            <a:gs pos="65000">
              <a:schemeClr val="accent5">
                <a:hueOff val="2879380"/>
                <a:satOff val="4062"/>
                <a:lumOff val="-504"/>
                <a:alphaOff val="0"/>
                <a:tint val="32000"/>
                <a:satMod val="250000"/>
              </a:schemeClr>
            </a:gs>
            <a:gs pos="100000">
              <a:schemeClr val="accent5">
                <a:hueOff val="2879380"/>
                <a:satOff val="4062"/>
                <a:lumOff val="-504"/>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dirty="0" smtClean="0"/>
            <a:t>Apoyo en ejecución de Proyectos y promoción de iniciativas OMA – otros donantes</a:t>
          </a:r>
          <a:endParaRPr lang="es-GT" sz="1100" kern="1200" dirty="0"/>
        </a:p>
      </dsp:txBody>
      <dsp:txXfrm>
        <a:off x="2327072" y="3217149"/>
        <a:ext cx="1467116" cy="1389890"/>
      </dsp:txXfrm>
    </dsp:sp>
    <dsp:sp modelId="{0482E3F8-5351-4ECA-8162-3E0A8AD805B0}">
      <dsp:nvSpPr>
        <dsp:cNvPr id="0" name=""/>
        <dsp:cNvSpPr/>
      </dsp:nvSpPr>
      <dsp:spPr>
        <a:xfrm>
          <a:off x="4177281" y="0"/>
          <a:ext cx="1942000" cy="4896544"/>
        </a:xfrm>
        <a:prstGeom prst="roundRect">
          <a:avLst>
            <a:gd name="adj" fmla="val 10000"/>
          </a:avLst>
        </a:prstGeom>
        <a:solidFill>
          <a:schemeClr val="accent5">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Apoyo en la búsqueda de asistencia técnica y financiera</a:t>
          </a:r>
          <a:endParaRPr lang="es-GT" sz="1600" b="1" kern="1200" dirty="0"/>
        </a:p>
      </dsp:txBody>
      <dsp:txXfrm>
        <a:off x="4177281" y="0"/>
        <a:ext cx="1942000" cy="1468963"/>
      </dsp:txXfrm>
    </dsp:sp>
    <dsp:sp modelId="{0402682E-D48C-4E66-A31E-DBA0FD334732}">
      <dsp:nvSpPr>
        <dsp:cNvPr id="0" name=""/>
        <dsp:cNvSpPr/>
      </dsp:nvSpPr>
      <dsp:spPr>
        <a:xfrm>
          <a:off x="4371481" y="1470397"/>
          <a:ext cx="1553600" cy="1476374"/>
        </a:xfrm>
        <a:prstGeom prst="roundRect">
          <a:avLst>
            <a:gd name="adj" fmla="val 10000"/>
          </a:avLst>
        </a:prstGeom>
        <a:gradFill rotWithShape="0">
          <a:gsLst>
            <a:gs pos="0">
              <a:schemeClr val="accent5">
                <a:hueOff val="3839174"/>
                <a:satOff val="5417"/>
                <a:lumOff val="-672"/>
                <a:alphaOff val="0"/>
                <a:tint val="62000"/>
                <a:satMod val="180000"/>
              </a:schemeClr>
            </a:gs>
            <a:gs pos="65000">
              <a:schemeClr val="accent5">
                <a:hueOff val="3839174"/>
                <a:satOff val="5417"/>
                <a:lumOff val="-672"/>
                <a:alphaOff val="0"/>
                <a:tint val="32000"/>
                <a:satMod val="250000"/>
              </a:schemeClr>
            </a:gs>
            <a:gs pos="100000">
              <a:schemeClr val="accent5">
                <a:hueOff val="3839174"/>
                <a:satOff val="5417"/>
                <a:lumOff val="-672"/>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dirty="0" smtClean="0"/>
            <a:t>Reuniones con donantes</a:t>
          </a:r>
          <a:endParaRPr lang="es-GT" sz="1100" kern="1200" dirty="0"/>
        </a:p>
      </dsp:txBody>
      <dsp:txXfrm>
        <a:off x="4414723" y="1513639"/>
        <a:ext cx="1467116" cy="1389890"/>
      </dsp:txXfrm>
    </dsp:sp>
    <dsp:sp modelId="{61D96283-75E3-48CF-80BF-A649DA1655B6}">
      <dsp:nvSpPr>
        <dsp:cNvPr id="0" name=""/>
        <dsp:cNvSpPr/>
      </dsp:nvSpPr>
      <dsp:spPr>
        <a:xfrm>
          <a:off x="4371481" y="3173907"/>
          <a:ext cx="1553600" cy="1476374"/>
        </a:xfrm>
        <a:prstGeom prst="roundRect">
          <a:avLst>
            <a:gd name="adj" fmla="val 10000"/>
          </a:avLst>
        </a:prstGeom>
        <a:gradFill rotWithShape="0">
          <a:gsLst>
            <a:gs pos="0">
              <a:schemeClr val="accent5">
                <a:hueOff val="4798967"/>
                <a:satOff val="6771"/>
                <a:lumOff val="-840"/>
                <a:alphaOff val="0"/>
                <a:tint val="62000"/>
                <a:satMod val="180000"/>
              </a:schemeClr>
            </a:gs>
            <a:gs pos="65000">
              <a:schemeClr val="accent5">
                <a:hueOff val="4798967"/>
                <a:satOff val="6771"/>
                <a:lumOff val="-840"/>
                <a:alphaOff val="0"/>
                <a:tint val="32000"/>
                <a:satMod val="250000"/>
              </a:schemeClr>
            </a:gs>
            <a:gs pos="100000">
              <a:schemeClr val="accent5">
                <a:hueOff val="4798967"/>
                <a:satOff val="6771"/>
                <a:lumOff val="-84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dirty="0" smtClean="0"/>
            <a:t>Enlace OMA – Miembro para asistencia técnica nacional</a:t>
          </a:r>
          <a:endParaRPr lang="es-GT" sz="1100" kern="1200" dirty="0"/>
        </a:p>
      </dsp:txBody>
      <dsp:txXfrm>
        <a:off x="4414723" y="3217149"/>
        <a:ext cx="1467116" cy="1389890"/>
      </dsp:txXfrm>
    </dsp:sp>
    <dsp:sp modelId="{1455D608-F33C-405F-BC6E-243159BA3B0D}">
      <dsp:nvSpPr>
        <dsp:cNvPr id="0" name=""/>
        <dsp:cNvSpPr/>
      </dsp:nvSpPr>
      <dsp:spPr>
        <a:xfrm>
          <a:off x="6264932" y="0"/>
          <a:ext cx="1942000" cy="4896544"/>
        </a:xfrm>
        <a:prstGeom prst="roundRect">
          <a:avLst>
            <a:gd name="adj" fmla="val 10000"/>
          </a:avLst>
        </a:prstGeom>
        <a:solidFill>
          <a:schemeClr val="accent5">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Fomento de la participación y comunicación de Miembros</a:t>
          </a:r>
          <a:endParaRPr lang="es-GT" sz="1600" b="1" kern="1200" dirty="0"/>
        </a:p>
      </dsp:txBody>
      <dsp:txXfrm>
        <a:off x="6264932" y="0"/>
        <a:ext cx="1942000" cy="1468963"/>
      </dsp:txXfrm>
    </dsp:sp>
    <dsp:sp modelId="{905952D3-C1AB-474D-904B-E396F3CDB155}">
      <dsp:nvSpPr>
        <dsp:cNvPr id="0" name=""/>
        <dsp:cNvSpPr/>
      </dsp:nvSpPr>
      <dsp:spPr>
        <a:xfrm>
          <a:off x="6459132" y="1470397"/>
          <a:ext cx="1553600" cy="1476374"/>
        </a:xfrm>
        <a:prstGeom prst="roundRect">
          <a:avLst>
            <a:gd name="adj" fmla="val 10000"/>
          </a:avLst>
        </a:prstGeom>
        <a:gradFill rotWithShape="0">
          <a:gsLst>
            <a:gs pos="0">
              <a:schemeClr val="accent5">
                <a:hueOff val="5758760"/>
                <a:satOff val="8125"/>
                <a:lumOff val="-1008"/>
                <a:alphaOff val="0"/>
                <a:tint val="62000"/>
                <a:satMod val="180000"/>
              </a:schemeClr>
            </a:gs>
            <a:gs pos="65000">
              <a:schemeClr val="accent5">
                <a:hueOff val="5758760"/>
                <a:satOff val="8125"/>
                <a:lumOff val="-1008"/>
                <a:alphaOff val="0"/>
                <a:tint val="32000"/>
                <a:satMod val="250000"/>
              </a:schemeClr>
            </a:gs>
            <a:gs pos="100000">
              <a:schemeClr val="accent5">
                <a:hueOff val="5758760"/>
                <a:satOff val="8125"/>
                <a:lumOff val="-1008"/>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dirty="0" smtClean="0"/>
            <a:t>Fomento de la participación de miembros en comités de la OMA.</a:t>
          </a:r>
          <a:endParaRPr lang="es-GT" sz="1100" kern="1200" dirty="0"/>
        </a:p>
      </dsp:txBody>
      <dsp:txXfrm>
        <a:off x="6502374" y="1513639"/>
        <a:ext cx="1467116" cy="1389890"/>
      </dsp:txXfrm>
    </dsp:sp>
    <dsp:sp modelId="{000FF489-47C1-4AE7-99B7-F3EDAB6EAD45}">
      <dsp:nvSpPr>
        <dsp:cNvPr id="0" name=""/>
        <dsp:cNvSpPr/>
      </dsp:nvSpPr>
      <dsp:spPr>
        <a:xfrm>
          <a:off x="6459132" y="3173907"/>
          <a:ext cx="1553600" cy="1476374"/>
        </a:xfrm>
        <a:prstGeom prst="roundRect">
          <a:avLst>
            <a:gd name="adj" fmla="val 10000"/>
          </a:avLst>
        </a:prstGeom>
        <a:gradFill rotWithShape="0">
          <a:gsLst>
            <a:gs pos="0">
              <a:schemeClr val="accent5">
                <a:hueOff val="6718553"/>
                <a:satOff val="9479"/>
                <a:lumOff val="-1176"/>
                <a:alphaOff val="0"/>
                <a:tint val="62000"/>
                <a:satMod val="180000"/>
              </a:schemeClr>
            </a:gs>
            <a:gs pos="65000">
              <a:schemeClr val="accent5">
                <a:hueOff val="6718553"/>
                <a:satOff val="9479"/>
                <a:lumOff val="-1176"/>
                <a:alphaOff val="0"/>
                <a:tint val="32000"/>
                <a:satMod val="250000"/>
              </a:schemeClr>
            </a:gs>
            <a:gs pos="100000">
              <a:schemeClr val="accent5">
                <a:hueOff val="6718553"/>
                <a:satOff val="9479"/>
                <a:lumOff val="-1176"/>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smtClean="0"/>
            <a:t>Diseño y ejecución de una estrategia de Comunicación</a:t>
          </a:r>
          <a:endParaRPr lang="es-GT" sz="1100" kern="1200" dirty="0"/>
        </a:p>
      </dsp:txBody>
      <dsp:txXfrm>
        <a:off x="6502374" y="3217149"/>
        <a:ext cx="1467116" cy="138989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C2D08-658C-44F1-88A2-F07F57498975}">
      <dsp:nvSpPr>
        <dsp:cNvPr id="0" name=""/>
        <dsp:cNvSpPr/>
      </dsp:nvSpPr>
      <dsp:spPr>
        <a:xfrm>
          <a:off x="0" y="378435"/>
          <a:ext cx="8640960" cy="8505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499872" rIns="670635" bIns="99568" numCol="1" spcCol="1270" anchor="t" anchorCtr="0">
          <a:noAutofit/>
        </a:bodyPr>
        <a:lstStyle/>
        <a:p>
          <a:pPr marL="114300" lvl="1" indent="-114300" algn="l" defTabSz="622300" rtl="0">
            <a:lnSpc>
              <a:spcPct val="90000"/>
            </a:lnSpc>
            <a:spcBef>
              <a:spcPct val="0"/>
            </a:spcBef>
            <a:spcAft>
              <a:spcPct val="15000"/>
            </a:spcAft>
            <a:buChar char="••"/>
          </a:pPr>
          <a:r>
            <a:rPr lang="es-GT" sz="1400" kern="1200" dirty="0" smtClean="0"/>
            <a:t>Argentina, Costa Rica, Ecuador, Estados Unidos, Guatemala, México, Paraguay.</a:t>
          </a:r>
          <a:endParaRPr lang="es-GT" sz="1400" kern="1200" dirty="0"/>
        </a:p>
      </dsp:txBody>
      <dsp:txXfrm>
        <a:off x="0" y="378435"/>
        <a:ext cx="8640960" cy="850500"/>
      </dsp:txXfrm>
    </dsp:sp>
    <dsp:sp modelId="{C39EA02E-07E6-4DB3-82D2-7F4673C511B6}">
      <dsp:nvSpPr>
        <dsp:cNvPr id="0" name=""/>
        <dsp:cNvSpPr/>
      </dsp:nvSpPr>
      <dsp:spPr>
        <a:xfrm>
          <a:off x="432048" y="24195"/>
          <a:ext cx="6048672" cy="7084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800100" rtl="0">
            <a:lnSpc>
              <a:spcPct val="90000"/>
            </a:lnSpc>
            <a:spcBef>
              <a:spcPct val="0"/>
            </a:spcBef>
            <a:spcAft>
              <a:spcPct val="35000"/>
            </a:spcAft>
          </a:pPr>
          <a:r>
            <a:rPr lang="es-GT" sz="1800" b="1" kern="1200" dirty="0" smtClean="0"/>
            <a:t>Propuestas desde 7 administraciones aduaneras </a:t>
          </a:r>
          <a:endParaRPr lang="es-GT" sz="1800" b="1" kern="1200" dirty="0"/>
        </a:p>
      </dsp:txBody>
      <dsp:txXfrm>
        <a:off x="466633" y="58780"/>
        <a:ext cx="5979502" cy="639310"/>
      </dsp:txXfrm>
    </dsp:sp>
    <dsp:sp modelId="{C4AF535C-D624-47C8-87E2-854FEDBE3033}">
      <dsp:nvSpPr>
        <dsp:cNvPr id="0" name=""/>
        <dsp:cNvSpPr/>
      </dsp:nvSpPr>
      <dsp:spPr>
        <a:xfrm>
          <a:off x="0" y="1712775"/>
          <a:ext cx="8640960" cy="1096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499872" rIns="670635" bIns="99568" numCol="1" spcCol="1270" anchor="t" anchorCtr="0">
          <a:noAutofit/>
        </a:bodyPr>
        <a:lstStyle/>
        <a:p>
          <a:pPr marL="114300" lvl="1" indent="-114300" algn="l" defTabSz="622300" rtl="0">
            <a:lnSpc>
              <a:spcPct val="90000"/>
            </a:lnSpc>
            <a:spcBef>
              <a:spcPct val="0"/>
            </a:spcBef>
            <a:spcAft>
              <a:spcPct val="15000"/>
            </a:spcAft>
            <a:buChar char="••"/>
          </a:pPr>
          <a:r>
            <a:rPr lang="es-GT" sz="1400" kern="1200" dirty="0" smtClean="0"/>
            <a:t>3 de Argentina, 6 de Costa Rica, 1 de Ecuador, 12 de Estados Unidos, 10 de Guatemala, 1 de México y 5 de Paraguay.</a:t>
          </a:r>
          <a:endParaRPr lang="es-GT" sz="1400" kern="1200" dirty="0"/>
        </a:p>
      </dsp:txBody>
      <dsp:txXfrm>
        <a:off x="0" y="1712775"/>
        <a:ext cx="8640960" cy="1096200"/>
      </dsp:txXfrm>
    </dsp:sp>
    <dsp:sp modelId="{1D5135AB-31A5-4AD7-968E-24BBE0622FC9}">
      <dsp:nvSpPr>
        <dsp:cNvPr id="0" name=""/>
        <dsp:cNvSpPr/>
      </dsp:nvSpPr>
      <dsp:spPr>
        <a:xfrm>
          <a:off x="432048" y="1358535"/>
          <a:ext cx="6048672" cy="7084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889000" rtl="0">
            <a:lnSpc>
              <a:spcPct val="90000"/>
            </a:lnSpc>
            <a:spcBef>
              <a:spcPct val="0"/>
            </a:spcBef>
            <a:spcAft>
              <a:spcPct val="35000"/>
            </a:spcAft>
          </a:pPr>
          <a:r>
            <a:rPr lang="es-GT" sz="2000" b="1" kern="1200" dirty="0" smtClean="0"/>
            <a:t>39 propuestas de nuevo logo</a:t>
          </a:r>
          <a:endParaRPr lang="es-GT" sz="2000" b="1" kern="1200" dirty="0"/>
        </a:p>
      </dsp:txBody>
      <dsp:txXfrm>
        <a:off x="466633" y="1393120"/>
        <a:ext cx="5979502" cy="639310"/>
      </dsp:txXfrm>
    </dsp:sp>
    <dsp:sp modelId="{125958DB-CD9F-4141-ABF6-2E53B5829719}">
      <dsp:nvSpPr>
        <dsp:cNvPr id="0" name=""/>
        <dsp:cNvSpPr/>
      </dsp:nvSpPr>
      <dsp:spPr>
        <a:xfrm>
          <a:off x="0" y="3292815"/>
          <a:ext cx="8640960" cy="6048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81AE22-FC0F-416A-B915-8FE6E8D10659}">
      <dsp:nvSpPr>
        <dsp:cNvPr id="0" name=""/>
        <dsp:cNvSpPr/>
      </dsp:nvSpPr>
      <dsp:spPr>
        <a:xfrm>
          <a:off x="432048" y="2938575"/>
          <a:ext cx="6048672" cy="7084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800100" rtl="0">
            <a:lnSpc>
              <a:spcPct val="90000"/>
            </a:lnSpc>
            <a:spcBef>
              <a:spcPct val="0"/>
            </a:spcBef>
            <a:spcAft>
              <a:spcPct val="35000"/>
            </a:spcAft>
          </a:pPr>
          <a:r>
            <a:rPr lang="es-GT" sz="1800" b="1" kern="1200" dirty="0" smtClean="0"/>
            <a:t>845 Votos recibidos a través de Facebook (al 22-04-2012)</a:t>
          </a:r>
          <a:endParaRPr lang="es-GT" sz="1800" b="1" kern="1200" dirty="0"/>
        </a:p>
      </dsp:txBody>
      <dsp:txXfrm>
        <a:off x="466633" y="2973160"/>
        <a:ext cx="5979502" cy="639310"/>
      </dsp:txXfrm>
    </dsp:sp>
    <dsp:sp modelId="{79364C71-0D36-4F0D-A1EF-C30DA9A30859}">
      <dsp:nvSpPr>
        <dsp:cNvPr id="0" name=""/>
        <dsp:cNvSpPr/>
      </dsp:nvSpPr>
      <dsp:spPr>
        <a:xfrm>
          <a:off x="0" y="4381454"/>
          <a:ext cx="8640960" cy="6048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4C5D60-A908-4B9A-88CF-70886C142D7A}">
      <dsp:nvSpPr>
        <dsp:cNvPr id="0" name=""/>
        <dsp:cNvSpPr/>
      </dsp:nvSpPr>
      <dsp:spPr>
        <a:xfrm>
          <a:off x="432048" y="4027215"/>
          <a:ext cx="6048672" cy="7084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800100" rtl="0">
            <a:lnSpc>
              <a:spcPct val="90000"/>
            </a:lnSpc>
            <a:spcBef>
              <a:spcPct val="0"/>
            </a:spcBef>
            <a:spcAft>
              <a:spcPct val="35000"/>
            </a:spcAft>
          </a:pPr>
          <a:r>
            <a:rPr lang="es-GT" sz="1800" b="1" kern="1200" dirty="0" smtClean="0"/>
            <a:t>Entrega de reconocimiento de la vicepresidencia OMA y premio al ganador.</a:t>
          </a:r>
          <a:endParaRPr lang="es-GT" sz="1800" b="1" kern="1200" dirty="0"/>
        </a:p>
      </dsp:txBody>
      <dsp:txXfrm>
        <a:off x="466633" y="4061800"/>
        <a:ext cx="5979502" cy="6393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EAF6EF-E0EC-436E-AFF8-545132590C11}">
      <dsp:nvSpPr>
        <dsp:cNvPr id="0" name=""/>
        <dsp:cNvSpPr/>
      </dsp:nvSpPr>
      <dsp:spPr>
        <a:xfrm rot="5400000">
          <a:off x="5012703" y="-1901980"/>
          <a:ext cx="1166849" cy="526694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ct val="15000"/>
            </a:spcAft>
            <a:buChar char="••"/>
          </a:pPr>
          <a:r>
            <a:rPr lang="es-GT" sz="1800" b="0" kern="1200" dirty="0" smtClean="0"/>
            <a:t>Foro «México plataforma logística de Américas»</a:t>
          </a:r>
          <a:endParaRPr lang="en-US" sz="1800" b="0" kern="1200" dirty="0"/>
        </a:p>
      </dsp:txBody>
      <dsp:txXfrm rot="-5400000">
        <a:off x="2962656" y="205028"/>
        <a:ext cx="5209983" cy="1052927"/>
      </dsp:txXfrm>
    </dsp:sp>
    <dsp:sp modelId="{1DF67BC5-1330-48B6-A9D5-4D6C9F70A54D}">
      <dsp:nvSpPr>
        <dsp:cNvPr id="0" name=""/>
        <dsp:cNvSpPr/>
      </dsp:nvSpPr>
      <dsp:spPr>
        <a:xfrm>
          <a:off x="0" y="2209"/>
          <a:ext cx="2962656" cy="1458562"/>
        </a:xfrm>
        <a:prstGeom prst="round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GT" sz="2500" kern="1200" dirty="0" smtClean="0"/>
            <a:t>México, Octubre 2011. </a:t>
          </a:r>
          <a:endParaRPr lang="en-US" sz="2500" kern="1200" dirty="0"/>
        </a:p>
      </dsp:txBody>
      <dsp:txXfrm>
        <a:off x="71201" y="73410"/>
        <a:ext cx="2820254" cy="1316160"/>
      </dsp:txXfrm>
    </dsp:sp>
    <dsp:sp modelId="{3EE77FEE-8D42-4689-8271-9AE504B8D792}">
      <dsp:nvSpPr>
        <dsp:cNvPr id="0" name=""/>
        <dsp:cNvSpPr/>
      </dsp:nvSpPr>
      <dsp:spPr>
        <a:xfrm rot="5400000">
          <a:off x="5012703" y="-370490"/>
          <a:ext cx="1166849" cy="5266944"/>
        </a:xfrm>
        <a:prstGeom prst="round2SameRect">
          <a:avLst/>
        </a:prstGeom>
        <a:solidFill>
          <a:schemeClr val="accent4">
            <a:tint val="40000"/>
            <a:alpha val="90000"/>
            <a:hueOff val="420343"/>
            <a:satOff val="-6182"/>
            <a:lumOff val="-677"/>
            <a:alphaOff val="0"/>
          </a:schemeClr>
        </a:solidFill>
        <a:ln w="9525" cap="flat" cmpd="sng" algn="ctr">
          <a:solidFill>
            <a:schemeClr val="accent4">
              <a:tint val="40000"/>
              <a:alpha val="90000"/>
              <a:hueOff val="420343"/>
              <a:satOff val="-6182"/>
              <a:lumOff val="-677"/>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ct val="15000"/>
            </a:spcAft>
            <a:buChar char="••"/>
          </a:pPr>
          <a:r>
            <a:rPr lang="es-MX" sz="1800" b="0" kern="1200" dirty="0" smtClean="0"/>
            <a:t>Conferencia de SELA sobre Ventanillas Únicas. </a:t>
          </a:r>
          <a:endParaRPr lang="en-US" sz="2300" b="0" kern="1200" dirty="0"/>
        </a:p>
      </dsp:txBody>
      <dsp:txXfrm rot="-5400000">
        <a:off x="2962656" y="1736518"/>
        <a:ext cx="5209983" cy="1052927"/>
      </dsp:txXfrm>
    </dsp:sp>
    <dsp:sp modelId="{E54ABD37-356A-4BF4-B51F-C05D30CBB366}">
      <dsp:nvSpPr>
        <dsp:cNvPr id="0" name=""/>
        <dsp:cNvSpPr/>
      </dsp:nvSpPr>
      <dsp:spPr>
        <a:xfrm>
          <a:off x="0" y="1533700"/>
          <a:ext cx="2962656" cy="1458562"/>
        </a:xfrm>
        <a:prstGeom prst="roundRect">
          <a:avLst/>
        </a:prstGeom>
        <a:solidFill>
          <a:schemeClr val="accent4">
            <a:hueOff val="609020"/>
            <a:satOff val="-10536"/>
            <a:lumOff val="-225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MX" sz="2500" kern="1200" dirty="0" smtClean="0"/>
            <a:t>Perú, Noviembre 2011. </a:t>
          </a:r>
          <a:endParaRPr lang="en-US" sz="2500" kern="1200" dirty="0"/>
        </a:p>
      </dsp:txBody>
      <dsp:txXfrm>
        <a:off x="71201" y="1604901"/>
        <a:ext cx="2820254" cy="1316160"/>
      </dsp:txXfrm>
    </dsp:sp>
    <dsp:sp modelId="{F1359CF3-6E55-4434-BFFA-9038F77680DE}">
      <dsp:nvSpPr>
        <dsp:cNvPr id="0" name=""/>
        <dsp:cNvSpPr/>
      </dsp:nvSpPr>
      <dsp:spPr>
        <a:xfrm rot="5400000">
          <a:off x="5012703" y="1160999"/>
          <a:ext cx="1166849" cy="5266944"/>
        </a:xfrm>
        <a:prstGeom prst="round2SameRect">
          <a:avLst/>
        </a:prstGeom>
        <a:solidFill>
          <a:schemeClr val="accent4">
            <a:tint val="40000"/>
            <a:alpha val="90000"/>
            <a:hueOff val="840686"/>
            <a:satOff val="-12365"/>
            <a:lumOff val="-1354"/>
            <a:alphaOff val="0"/>
          </a:schemeClr>
        </a:solidFill>
        <a:ln w="9525" cap="flat" cmpd="sng" algn="ctr">
          <a:solidFill>
            <a:schemeClr val="accent4">
              <a:tint val="40000"/>
              <a:alpha val="90000"/>
              <a:hueOff val="840686"/>
              <a:satOff val="-12365"/>
              <a:lumOff val="-1354"/>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ct val="15000"/>
            </a:spcAft>
            <a:buChar char="••"/>
          </a:pPr>
          <a:r>
            <a:rPr lang="es-MX" sz="1800" b="0" kern="1200" dirty="0" smtClean="0"/>
            <a:t>Lanzamiento oficial del programa OEA de República Dominicana. </a:t>
          </a:r>
          <a:endParaRPr lang="en-US" sz="2300" b="0" kern="1200" dirty="0"/>
        </a:p>
      </dsp:txBody>
      <dsp:txXfrm rot="-5400000">
        <a:off x="2962656" y="3268008"/>
        <a:ext cx="5209983" cy="1052927"/>
      </dsp:txXfrm>
    </dsp:sp>
    <dsp:sp modelId="{FE29E5DE-A1DE-4B45-800D-B9235A3570D4}">
      <dsp:nvSpPr>
        <dsp:cNvPr id="0" name=""/>
        <dsp:cNvSpPr/>
      </dsp:nvSpPr>
      <dsp:spPr>
        <a:xfrm>
          <a:off x="0" y="3065190"/>
          <a:ext cx="2962656" cy="1458562"/>
        </a:xfrm>
        <a:prstGeom prst="roundRect">
          <a:avLst/>
        </a:prstGeom>
        <a:solidFill>
          <a:schemeClr val="accent4">
            <a:hueOff val="1218040"/>
            <a:satOff val="-21072"/>
            <a:lumOff val="-451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MX" sz="2500" kern="1200" dirty="0" smtClean="0"/>
            <a:t>Santo Domingo, Marzo 2012. </a:t>
          </a:r>
          <a:endParaRPr lang="en-US" sz="2500" kern="1200" dirty="0"/>
        </a:p>
      </dsp:txBody>
      <dsp:txXfrm>
        <a:off x="71201" y="3136391"/>
        <a:ext cx="2820254" cy="1316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EAF6EF-E0EC-436E-AFF8-545132590C11}">
      <dsp:nvSpPr>
        <dsp:cNvPr id="0" name=""/>
        <dsp:cNvSpPr/>
      </dsp:nvSpPr>
      <dsp:spPr>
        <a:xfrm rot="5400000">
          <a:off x="5012703" y="-1901980"/>
          <a:ext cx="1166849"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s-GT" sz="1900" b="0" kern="1200" dirty="0" smtClean="0"/>
            <a:t>65ª Sesión de la Comisión Política</a:t>
          </a:r>
          <a:endParaRPr lang="en-US" sz="1900" b="0" kern="1200" dirty="0"/>
        </a:p>
      </dsp:txBody>
      <dsp:txXfrm rot="-5400000">
        <a:off x="2962656" y="205028"/>
        <a:ext cx="5209983" cy="1052927"/>
      </dsp:txXfrm>
    </dsp:sp>
    <dsp:sp modelId="{1DF67BC5-1330-48B6-A9D5-4D6C9F70A54D}">
      <dsp:nvSpPr>
        <dsp:cNvPr id="0" name=""/>
        <dsp:cNvSpPr/>
      </dsp:nvSpPr>
      <dsp:spPr>
        <a:xfrm>
          <a:off x="0" y="2209"/>
          <a:ext cx="2962656" cy="1458562"/>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GT" sz="2600" kern="1200" dirty="0" smtClean="0"/>
            <a:t>Bruselas, Junio 2011</a:t>
          </a:r>
          <a:endParaRPr lang="en-US" sz="2600" kern="1200" dirty="0"/>
        </a:p>
      </dsp:txBody>
      <dsp:txXfrm>
        <a:off x="71201" y="73410"/>
        <a:ext cx="2820254" cy="1316160"/>
      </dsp:txXfrm>
    </dsp:sp>
    <dsp:sp modelId="{3EE77FEE-8D42-4689-8271-9AE504B8D792}">
      <dsp:nvSpPr>
        <dsp:cNvPr id="0" name=""/>
        <dsp:cNvSpPr/>
      </dsp:nvSpPr>
      <dsp:spPr>
        <a:xfrm rot="5400000">
          <a:off x="5012703" y="-370490"/>
          <a:ext cx="1166849"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endParaRPr lang="en-US" sz="1900" b="1" kern="1200" dirty="0"/>
        </a:p>
        <a:p>
          <a:pPr marL="171450" lvl="1" indent="-171450" algn="l" defTabSz="844550" rtl="0">
            <a:lnSpc>
              <a:spcPct val="90000"/>
            </a:lnSpc>
            <a:spcBef>
              <a:spcPct val="0"/>
            </a:spcBef>
            <a:spcAft>
              <a:spcPct val="15000"/>
            </a:spcAft>
            <a:buChar char="••"/>
          </a:pPr>
          <a:r>
            <a:rPr lang="es-GT" sz="1900" b="0" kern="1200" dirty="0" smtClean="0"/>
            <a:t>117ª /118ª Sesión del Consejo de la OMA</a:t>
          </a:r>
          <a:endParaRPr lang="en-US" sz="1900" b="0" kern="1200" dirty="0"/>
        </a:p>
      </dsp:txBody>
      <dsp:txXfrm rot="-5400000">
        <a:off x="2962656" y="1736518"/>
        <a:ext cx="5209983" cy="1052927"/>
      </dsp:txXfrm>
    </dsp:sp>
    <dsp:sp modelId="{E54ABD37-356A-4BF4-B51F-C05D30CBB366}">
      <dsp:nvSpPr>
        <dsp:cNvPr id="0" name=""/>
        <dsp:cNvSpPr/>
      </dsp:nvSpPr>
      <dsp:spPr>
        <a:xfrm>
          <a:off x="0" y="1533700"/>
          <a:ext cx="2962656" cy="1458562"/>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dirty="0" smtClean="0"/>
            <a:t>Bruselas, Junio 2011</a:t>
          </a:r>
          <a:endParaRPr lang="en-US" sz="2600" kern="1200" dirty="0"/>
        </a:p>
      </dsp:txBody>
      <dsp:txXfrm>
        <a:off x="71201" y="1604901"/>
        <a:ext cx="2820254" cy="1316160"/>
      </dsp:txXfrm>
    </dsp:sp>
    <dsp:sp modelId="{F1359CF3-6E55-4434-BFFA-9038F77680DE}">
      <dsp:nvSpPr>
        <dsp:cNvPr id="0" name=""/>
        <dsp:cNvSpPr/>
      </dsp:nvSpPr>
      <dsp:spPr>
        <a:xfrm rot="5400000">
          <a:off x="5012703" y="1160999"/>
          <a:ext cx="1166849"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s-MX" sz="1900" b="0" kern="1200" dirty="0" smtClean="0"/>
            <a:t>66ª Sesión de la Comisión Política.</a:t>
          </a:r>
          <a:endParaRPr lang="en-US" sz="1900" b="0" kern="1200" dirty="0"/>
        </a:p>
      </dsp:txBody>
      <dsp:txXfrm rot="-5400000">
        <a:off x="2962656" y="3268008"/>
        <a:ext cx="5209983" cy="1052927"/>
      </dsp:txXfrm>
    </dsp:sp>
    <dsp:sp modelId="{FE29E5DE-A1DE-4B45-800D-B9235A3570D4}">
      <dsp:nvSpPr>
        <dsp:cNvPr id="0" name=""/>
        <dsp:cNvSpPr/>
      </dsp:nvSpPr>
      <dsp:spPr>
        <a:xfrm>
          <a:off x="0" y="3065190"/>
          <a:ext cx="2962656" cy="1458562"/>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dirty="0" smtClean="0"/>
            <a:t>Abuja, Nigeria Diciembre 2011</a:t>
          </a:r>
          <a:endParaRPr lang="en-US" sz="2600" kern="1200" dirty="0"/>
        </a:p>
      </dsp:txBody>
      <dsp:txXfrm>
        <a:off x="71201" y="3136391"/>
        <a:ext cx="2820254" cy="13161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8FCA93-AFF7-4D12-8F66-4A3ADD48CE65}">
      <dsp:nvSpPr>
        <dsp:cNvPr id="0" name=""/>
        <dsp:cNvSpPr/>
      </dsp:nvSpPr>
      <dsp:spPr>
        <a:xfrm rot="5400000">
          <a:off x="5413474" y="-2085897"/>
          <a:ext cx="728895" cy="54380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s-GT" sz="1600" kern="1200" dirty="0" smtClean="0"/>
            <a:t>Taller Centroamericano y Rep. Dominicana sobre Gestión de Riesgo OMA-CAPTAC-DR</a:t>
          </a:r>
          <a:endParaRPr lang="en-US" sz="1600" kern="1200" dirty="0"/>
        </a:p>
      </dsp:txBody>
      <dsp:txXfrm rot="-5400000">
        <a:off x="3058900" y="304259"/>
        <a:ext cx="5402462" cy="657731"/>
      </dsp:txXfrm>
    </dsp:sp>
    <dsp:sp modelId="{0ED003F7-6651-4FC7-B9AE-78CC3D19B24D}">
      <dsp:nvSpPr>
        <dsp:cNvPr id="0" name=""/>
        <dsp:cNvSpPr/>
      </dsp:nvSpPr>
      <dsp:spPr>
        <a:xfrm>
          <a:off x="0" y="2083"/>
          <a:ext cx="3058899" cy="91111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GT" sz="1700" kern="1200" dirty="0" smtClean="0"/>
            <a:t>Costa Rica,</a:t>
          </a:r>
        </a:p>
        <a:p>
          <a:pPr lvl="0" algn="ctr" defTabSz="755650" rtl="0">
            <a:lnSpc>
              <a:spcPct val="90000"/>
            </a:lnSpc>
            <a:spcBef>
              <a:spcPct val="0"/>
            </a:spcBef>
            <a:spcAft>
              <a:spcPct val="35000"/>
            </a:spcAft>
          </a:pPr>
          <a:r>
            <a:rPr lang="es-GT" sz="1700" kern="1200" dirty="0" smtClean="0"/>
            <a:t>Octubre 2011</a:t>
          </a:r>
          <a:endParaRPr lang="en-US" sz="1700" kern="1200" dirty="0"/>
        </a:p>
      </dsp:txBody>
      <dsp:txXfrm>
        <a:off x="44477" y="46560"/>
        <a:ext cx="2969945" cy="822165"/>
      </dsp:txXfrm>
    </dsp:sp>
    <dsp:sp modelId="{22EAF6EF-E0EC-436E-AFF8-545132590C11}">
      <dsp:nvSpPr>
        <dsp:cNvPr id="0" name=""/>
        <dsp:cNvSpPr/>
      </dsp:nvSpPr>
      <dsp:spPr>
        <a:xfrm rot="5400000">
          <a:off x="5413474" y="-1304703"/>
          <a:ext cx="728895" cy="54380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s-GT" sz="1600" b="0" kern="1200" dirty="0" smtClean="0"/>
            <a:t>3ª Reunión regional de Planificación del Fortalecimiento de Capacidades</a:t>
          </a:r>
          <a:endParaRPr lang="en-US" sz="2100" b="0" kern="1200" dirty="0"/>
        </a:p>
      </dsp:txBody>
      <dsp:txXfrm rot="-5400000">
        <a:off x="3058900" y="1085453"/>
        <a:ext cx="5402462" cy="657731"/>
      </dsp:txXfrm>
    </dsp:sp>
    <dsp:sp modelId="{1DF67BC5-1330-48B6-A9D5-4D6C9F70A54D}">
      <dsp:nvSpPr>
        <dsp:cNvPr id="0" name=""/>
        <dsp:cNvSpPr/>
      </dsp:nvSpPr>
      <dsp:spPr>
        <a:xfrm>
          <a:off x="0" y="958758"/>
          <a:ext cx="3058899" cy="91111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GT" sz="1700" kern="1200" dirty="0" smtClean="0"/>
            <a:t>Washington, D.C. Enero 2012</a:t>
          </a:r>
          <a:endParaRPr lang="en-US" sz="1700" kern="1200" dirty="0"/>
        </a:p>
      </dsp:txBody>
      <dsp:txXfrm>
        <a:off x="44477" y="1003235"/>
        <a:ext cx="2969945" cy="822165"/>
      </dsp:txXfrm>
    </dsp:sp>
    <dsp:sp modelId="{3EE77FEE-8D42-4689-8271-9AE504B8D792}">
      <dsp:nvSpPr>
        <dsp:cNvPr id="0" name=""/>
        <dsp:cNvSpPr/>
      </dsp:nvSpPr>
      <dsp:spPr>
        <a:xfrm rot="5400000">
          <a:off x="5413474" y="-348028"/>
          <a:ext cx="728895" cy="54380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66750" rtl="0">
            <a:lnSpc>
              <a:spcPct val="90000"/>
            </a:lnSpc>
            <a:spcBef>
              <a:spcPct val="0"/>
            </a:spcBef>
            <a:spcAft>
              <a:spcPct val="15000"/>
            </a:spcAft>
            <a:buChar char="••"/>
          </a:pPr>
          <a:r>
            <a:rPr lang="es-GT" sz="1500" b="0" kern="1200" dirty="0" smtClean="0"/>
            <a:t>Moderación de talleres nacionales de modernización fronteriza, Departamento de Comercio de los Estados Unidos.</a:t>
          </a:r>
          <a:endParaRPr lang="en-US" sz="1500" b="0" kern="1200" dirty="0"/>
        </a:p>
      </dsp:txBody>
      <dsp:txXfrm rot="-5400000">
        <a:off x="3058900" y="2042128"/>
        <a:ext cx="5402462" cy="657731"/>
      </dsp:txXfrm>
    </dsp:sp>
    <dsp:sp modelId="{E54ABD37-356A-4BF4-B51F-C05D30CBB366}">
      <dsp:nvSpPr>
        <dsp:cNvPr id="0" name=""/>
        <dsp:cNvSpPr/>
      </dsp:nvSpPr>
      <dsp:spPr>
        <a:xfrm>
          <a:off x="0" y="1915433"/>
          <a:ext cx="3058899" cy="91111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MX" sz="1700" kern="1200" dirty="0" smtClean="0"/>
            <a:t>Honduras/Costa Rica </a:t>
          </a:r>
        </a:p>
        <a:p>
          <a:pPr lvl="0" algn="ctr" defTabSz="755650" rtl="0">
            <a:lnSpc>
              <a:spcPct val="90000"/>
            </a:lnSpc>
            <a:spcBef>
              <a:spcPct val="0"/>
            </a:spcBef>
            <a:spcAft>
              <a:spcPct val="35000"/>
            </a:spcAft>
          </a:pPr>
          <a:r>
            <a:rPr lang="es-MX" sz="1700" kern="1200" dirty="0" smtClean="0"/>
            <a:t>Febrero/Marzo 2012</a:t>
          </a:r>
          <a:endParaRPr lang="en-US" sz="1700" kern="1200" dirty="0"/>
        </a:p>
      </dsp:txBody>
      <dsp:txXfrm>
        <a:off x="44477" y="1959910"/>
        <a:ext cx="2969945" cy="822165"/>
      </dsp:txXfrm>
    </dsp:sp>
    <dsp:sp modelId="{F6F6A365-71D5-4593-BD4B-1A01F9CFDA6E}">
      <dsp:nvSpPr>
        <dsp:cNvPr id="0" name=""/>
        <dsp:cNvSpPr/>
      </dsp:nvSpPr>
      <dsp:spPr>
        <a:xfrm rot="5400000">
          <a:off x="5413474" y="608646"/>
          <a:ext cx="728895" cy="54380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66750" rtl="0">
            <a:lnSpc>
              <a:spcPct val="90000"/>
            </a:lnSpc>
            <a:spcBef>
              <a:spcPct val="0"/>
            </a:spcBef>
            <a:spcAft>
              <a:spcPct val="15000"/>
            </a:spcAft>
            <a:buChar char="••"/>
          </a:pPr>
          <a:r>
            <a:rPr lang="es-GT" sz="1500" b="0" kern="1200" dirty="0" smtClean="0"/>
            <a:t>Seminario BID-CAPTAC-DR y OMA sobre Gestión de Riesgo y su impacto en el Fortalecimiento de la Ética e Transparencia</a:t>
          </a:r>
          <a:endParaRPr lang="en-US" sz="1500" b="0" kern="1200" dirty="0"/>
        </a:p>
      </dsp:txBody>
      <dsp:txXfrm rot="-5400000">
        <a:off x="3058900" y="2998802"/>
        <a:ext cx="5402462" cy="657731"/>
      </dsp:txXfrm>
    </dsp:sp>
    <dsp:sp modelId="{CD679644-5E5C-4F67-B95B-45EC2958A841}">
      <dsp:nvSpPr>
        <dsp:cNvPr id="0" name=""/>
        <dsp:cNvSpPr/>
      </dsp:nvSpPr>
      <dsp:spPr>
        <a:xfrm>
          <a:off x="0" y="2872108"/>
          <a:ext cx="3058899" cy="91111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MX" sz="1700" b="0" kern="1200" dirty="0" smtClean="0"/>
            <a:t>Guatemala, </a:t>
          </a:r>
        </a:p>
        <a:p>
          <a:pPr lvl="0" algn="ctr" defTabSz="755650" rtl="0">
            <a:lnSpc>
              <a:spcPct val="90000"/>
            </a:lnSpc>
            <a:spcBef>
              <a:spcPct val="0"/>
            </a:spcBef>
            <a:spcAft>
              <a:spcPct val="35000"/>
            </a:spcAft>
          </a:pPr>
          <a:r>
            <a:rPr lang="es-MX" sz="1700" b="0" kern="1200" dirty="0" smtClean="0"/>
            <a:t>Abril 2012</a:t>
          </a:r>
          <a:endParaRPr lang="en-US" sz="1700" b="0" kern="1200" dirty="0"/>
        </a:p>
      </dsp:txBody>
      <dsp:txXfrm>
        <a:off x="44477" y="2916585"/>
        <a:ext cx="2969945" cy="822165"/>
      </dsp:txXfrm>
    </dsp:sp>
    <dsp:sp modelId="{3800329B-E50A-4155-8EFF-7F54183B800F}">
      <dsp:nvSpPr>
        <dsp:cNvPr id="0" name=""/>
        <dsp:cNvSpPr/>
      </dsp:nvSpPr>
      <dsp:spPr>
        <a:xfrm rot="5400000">
          <a:off x="5413474" y="1565321"/>
          <a:ext cx="728895" cy="54380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66750" rtl="0">
            <a:lnSpc>
              <a:spcPct val="90000"/>
            </a:lnSpc>
            <a:spcBef>
              <a:spcPct val="0"/>
            </a:spcBef>
            <a:spcAft>
              <a:spcPct val="15000"/>
            </a:spcAft>
            <a:buChar char="••"/>
          </a:pPr>
          <a:r>
            <a:rPr lang="es-GT" sz="1500" b="0" kern="1200" dirty="0" smtClean="0"/>
            <a:t>Organización del Primer Taller Regional de Acreditación de Expertos OMA en Valoración Aduanera (Español)</a:t>
          </a:r>
          <a:endParaRPr lang="en-US" sz="1500" b="0" kern="1200" dirty="0"/>
        </a:p>
      </dsp:txBody>
      <dsp:txXfrm rot="-5400000">
        <a:off x="3058900" y="3955477"/>
        <a:ext cx="5402462" cy="657731"/>
      </dsp:txXfrm>
    </dsp:sp>
    <dsp:sp modelId="{7976684B-C145-4916-8777-7C385EDB142C}">
      <dsp:nvSpPr>
        <dsp:cNvPr id="0" name=""/>
        <dsp:cNvSpPr/>
      </dsp:nvSpPr>
      <dsp:spPr>
        <a:xfrm>
          <a:off x="0" y="3828784"/>
          <a:ext cx="3058899" cy="91111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GT" sz="1700" b="0" kern="1200" dirty="0" smtClean="0"/>
            <a:t>Guatemala, </a:t>
          </a:r>
        </a:p>
        <a:p>
          <a:pPr lvl="0" algn="ctr" defTabSz="755650" rtl="0">
            <a:lnSpc>
              <a:spcPct val="90000"/>
            </a:lnSpc>
            <a:spcBef>
              <a:spcPct val="0"/>
            </a:spcBef>
            <a:spcAft>
              <a:spcPct val="35000"/>
            </a:spcAft>
          </a:pPr>
          <a:r>
            <a:rPr lang="es-GT" sz="1700" b="0" kern="1200" dirty="0" smtClean="0"/>
            <a:t>Mayo 2012</a:t>
          </a:r>
          <a:endParaRPr lang="en-US" sz="1700" b="0" kern="1200" dirty="0"/>
        </a:p>
      </dsp:txBody>
      <dsp:txXfrm>
        <a:off x="44477" y="3873261"/>
        <a:ext cx="2969945" cy="8221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EAF6EF-E0EC-436E-AFF8-545132590C11}">
      <dsp:nvSpPr>
        <dsp:cNvPr id="0" name=""/>
        <dsp:cNvSpPr/>
      </dsp:nvSpPr>
      <dsp:spPr>
        <a:xfrm rot="5400000">
          <a:off x="5437904" y="-999007"/>
          <a:ext cx="901365" cy="554220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s-GT" sz="1600" b="0" kern="1200" dirty="0" smtClean="0"/>
            <a:t>Coordinación del proyecto regional sobre Gestión de Riesgo (CA, RD, PA, CO)</a:t>
          </a:r>
          <a:endParaRPr lang="en-US" sz="1600" b="0" kern="1200" dirty="0"/>
        </a:p>
      </dsp:txBody>
      <dsp:txXfrm rot="-5400000">
        <a:off x="3117487" y="1365411"/>
        <a:ext cx="5498199" cy="813363"/>
      </dsp:txXfrm>
    </dsp:sp>
    <dsp:sp modelId="{1DF67BC5-1330-48B6-A9D5-4D6C9F70A54D}">
      <dsp:nvSpPr>
        <dsp:cNvPr id="0" name=""/>
        <dsp:cNvSpPr/>
      </dsp:nvSpPr>
      <dsp:spPr>
        <a:xfrm>
          <a:off x="2050" y="1210161"/>
          <a:ext cx="3117487" cy="1126707"/>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GT" sz="2500" kern="1200" dirty="0" smtClean="0"/>
            <a:t>Desde enero 2012</a:t>
          </a:r>
          <a:endParaRPr lang="en-US" sz="2500" kern="1200" dirty="0"/>
        </a:p>
      </dsp:txBody>
      <dsp:txXfrm>
        <a:off x="57051" y="1265162"/>
        <a:ext cx="3007485" cy="1016705"/>
      </dsp:txXfrm>
    </dsp:sp>
    <dsp:sp modelId="{3EE77FEE-8D42-4689-8271-9AE504B8D792}">
      <dsp:nvSpPr>
        <dsp:cNvPr id="0" name=""/>
        <dsp:cNvSpPr/>
      </dsp:nvSpPr>
      <dsp:spPr>
        <a:xfrm rot="5400000">
          <a:off x="5437904" y="-2164283"/>
          <a:ext cx="901365" cy="554220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77850" rtl="0">
            <a:lnSpc>
              <a:spcPct val="90000"/>
            </a:lnSpc>
            <a:spcBef>
              <a:spcPct val="0"/>
            </a:spcBef>
            <a:spcAft>
              <a:spcPct val="15000"/>
            </a:spcAft>
            <a:buChar char="••"/>
          </a:pPr>
          <a:endParaRPr lang="en-US" sz="1300" b="1" kern="1200" dirty="0"/>
        </a:p>
        <a:p>
          <a:pPr marL="171450" lvl="1" indent="-171450" algn="l" defTabSz="711200" rtl="0">
            <a:lnSpc>
              <a:spcPct val="90000"/>
            </a:lnSpc>
            <a:spcBef>
              <a:spcPct val="0"/>
            </a:spcBef>
            <a:spcAft>
              <a:spcPct val="15000"/>
            </a:spcAft>
            <a:buChar char="••"/>
          </a:pPr>
          <a:r>
            <a:rPr lang="es-GT" sz="1600" b="0" kern="1200" dirty="0" smtClean="0"/>
            <a:t>Promoción del primer programa de intercambio América Latina – China, iniciativa OMA-BID</a:t>
          </a:r>
          <a:endParaRPr lang="en-US" sz="1600" b="0" kern="1200" dirty="0"/>
        </a:p>
      </dsp:txBody>
      <dsp:txXfrm rot="-5400000">
        <a:off x="3117487" y="200135"/>
        <a:ext cx="5498199" cy="813363"/>
      </dsp:txXfrm>
    </dsp:sp>
    <dsp:sp modelId="{E54ABD37-356A-4BF4-B51F-C05D30CBB366}">
      <dsp:nvSpPr>
        <dsp:cNvPr id="0" name=""/>
        <dsp:cNvSpPr/>
      </dsp:nvSpPr>
      <dsp:spPr>
        <a:xfrm>
          <a:off x="0" y="42047"/>
          <a:ext cx="3117487" cy="1126707"/>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GT" sz="2500" kern="1200" dirty="0" smtClean="0"/>
            <a:t>Noviembre 2012</a:t>
          </a:r>
          <a:endParaRPr lang="en-US" sz="2500" kern="1200" dirty="0"/>
        </a:p>
      </dsp:txBody>
      <dsp:txXfrm>
        <a:off x="55001" y="97048"/>
        <a:ext cx="3007485" cy="1016705"/>
      </dsp:txXfrm>
    </dsp:sp>
    <dsp:sp modelId="{F1359CF3-6E55-4434-BFFA-9038F77680DE}">
      <dsp:nvSpPr>
        <dsp:cNvPr id="0" name=""/>
        <dsp:cNvSpPr/>
      </dsp:nvSpPr>
      <dsp:spPr>
        <a:xfrm rot="5400000">
          <a:off x="5437904" y="169857"/>
          <a:ext cx="901365" cy="554220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s-MX" sz="1600" b="0" kern="1200" dirty="0" smtClean="0"/>
            <a:t>Promoción de los programas de becas OMA/Japón para la Maestría en «GRIPS» y el Programa de Profesionales Asociados Aduaneros</a:t>
          </a:r>
          <a:endParaRPr lang="en-US" sz="1600" b="0" kern="1200" dirty="0"/>
        </a:p>
      </dsp:txBody>
      <dsp:txXfrm rot="-5400000">
        <a:off x="3117487" y="2534276"/>
        <a:ext cx="5498199" cy="813363"/>
      </dsp:txXfrm>
    </dsp:sp>
    <dsp:sp modelId="{FE29E5DE-A1DE-4B45-800D-B9235A3570D4}">
      <dsp:nvSpPr>
        <dsp:cNvPr id="0" name=""/>
        <dsp:cNvSpPr/>
      </dsp:nvSpPr>
      <dsp:spPr>
        <a:xfrm>
          <a:off x="0" y="2377599"/>
          <a:ext cx="3117487" cy="1126707"/>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GT" sz="2500" kern="1200" dirty="0" smtClean="0"/>
            <a:t>Diciembre 2011 - Abril 2012</a:t>
          </a:r>
          <a:endParaRPr lang="en-US" sz="2500" kern="1200" dirty="0"/>
        </a:p>
      </dsp:txBody>
      <dsp:txXfrm>
        <a:off x="55001" y="2432600"/>
        <a:ext cx="3007485" cy="1016705"/>
      </dsp:txXfrm>
    </dsp:sp>
    <dsp:sp modelId="{7346FC6D-7034-435A-9A3D-3740C7DAA0B9}">
      <dsp:nvSpPr>
        <dsp:cNvPr id="0" name=""/>
        <dsp:cNvSpPr/>
      </dsp:nvSpPr>
      <dsp:spPr>
        <a:xfrm rot="5400000">
          <a:off x="5437904" y="1343723"/>
          <a:ext cx="901365" cy="554220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s-GT" sz="1600" b="0" kern="1200" dirty="0" smtClean="0"/>
            <a:t>Promoción de la segunda edición del programa de becas de la OMA (</a:t>
          </a:r>
          <a:r>
            <a:rPr lang="es-GT" sz="1600" b="0" kern="1200" dirty="0" err="1" smtClean="0"/>
            <a:t>Fellowship</a:t>
          </a:r>
          <a:r>
            <a:rPr lang="es-GT" sz="1600" b="0" kern="1200" dirty="0" smtClean="0"/>
            <a:t>) para oficiales aduaneros de habla hispana. (mayo 2012)</a:t>
          </a:r>
          <a:endParaRPr lang="en-US" sz="1600" b="0" kern="1200" dirty="0"/>
        </a:p>
      </dsp:txBody>
      <dsp:txXfrm rot="-5400000">
        <a:off x="3117487" y="3708142"/>
        <a:ext cx="5498199" cy="813363"/>
      </dsp:txXfrm>
    </dsp:sp>
    <dsp:sp modelId="{E58B661E-05C8-4960-9593-1AE18D241060}">
      <dsp:nvSpPr>
        <dsp:cNvPr id="0" name=""/>
        <dsp:cNvSpPr/>
      </dsp:nvSpPr>
      <dsp:spPr>
        <a:xfrm>
          <a:off x="0" y="3551470"/>
          <a:ext cx="3117487" cy="1126707"/>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GT" sz="2500" kern="1200" dirty="0" smtClean="0"/>
            <a:t>Enero – Abril 2012</a:t>
          </a:r>
          <a:endParaRPr lang="en-US" sz="2500" kern="1200" dirty="0"/>
        </a:p>
      </dsp:txBody>
      <dsp:txXfrm>
        <a:off x="55001" y="3606471"/>
        <a:ext cx="3007485" cy="10167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7CADE8-B5A2-4695-BC7A-60EB29902325}">
      <dsp:nvSpPr>
        <dsp:cNvPr id="0" name=""/>
        <dsp:cNvSpPr/>
      </dsp:nvSpPr>
      <dsp:spPr>
        <a:xfrm rot="5400000">
          <a:off x="4561824" y="-2585697"/>
          <a:ext cx="1455356" cy="674037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rtl="0">
            <a:lnSpc>
              <a:spcPct val="90000"/>
            </a:lnSpc>
            <a:spcBef>
              <a:spcPct val="0"/>
            </a:spcBef>
            <a:spcAft>
              <a:spcPct val="15000"/>
            </a:spcAft>
            <a:buChar char="••"/>
          </a:pPr>
          <a:r>
            <a:rPr lang="es-GT" sz="1400" b="0" kern="1200" dirty="0" smtClean="0"/>
            <a:t>Tercera reunión de la OMA con donantes, sede del BID en Washington, D.C.</a:t>
          </a:r>
          <a:endParaRPr lang="en-US" sz="1400" b="0" kern="1200" dirty="0"/>
        </a:p>
      </dsp:txBody>
      <dsp:txXfrm rot="-5400000">
        <a:off x="1919318" y="127854"/>
        <a:ext cx="6669325" cy="1313266"/>
      </dsp:txXfrm>
    </dsp:sp>
    <dsp:sp modelId="{2CF7FCE5-F3CA-474C-9694-86661740C738}">
      <dsp:nvSpPr>
        <dsp:cNvPr id="0" name=""/>
        <dsp:cNvSpPr/>
      </dsp:nvSpPr>
      <dsp:spPr>
        <a:xfrm>
          <a:off x="0" y="0"/>
          <a:ext cx="1918148" cy="1601193"/>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s-GT" sz="1900" kern="1200" dirty="0" smtClean="0"/>
            <a:t>Febrero 2012</a:t>
          </a:r>
          <a:endParaRPr lang="en-US" sz="1900" kern="1200" dirty="0"/>
        </a:p>
      </dsp:txBody>
      <dsp:txXfrm>
        <a:off x="78164" y="78164"/>
        <a:ext cx="1761820" cy="1444865"/>
      </dsp:txXfrm>
    </dsp:sp>
    <dsp:sp modelId="{88E300A5-C8E1-4DBB-A04E-87969FAE688A}">
      <dsp:nvSpPr>
        <dsp:cNvPr id="0" name=""/>
        <dsp:cNvSpPr/>
      </dsp:nvSpPr>
      <dsp:spPr>
        <a:xfrm rot="5400000">
          <a:off x="4533418" y="-885909"/>
          <a:ext cx="1512167" cy="674037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rtl="0">
            <a:lnSpc>
              <a:spcPct val="90000"/>
            </a:lnSpc>
            <a:spcBef>
              <a:spcPct val="0"/>
            </a:spcBef>
            <a:spcAft>
              <a:spcPct val="15000"/>
            </a:spcAft>
            <a:buChar char="••"/>
          </a:pPr>
          <a:r>
            <a:rPr lang="es-GT" sz="1400" b="0" kern="1200" dirty="0" smtClean="0"/>
            <a:t>Entidades Regionales OMA y Gerente Regional OMA.</a:t>
          </a:r>
          <a:endParaRPr lang="en-US" sz="1400" b="0" kern="1200" dirty="0"/>
        </a:p>
        <a:p>
          <a:pPr marL="114300" lvl="1" indent="-114300" algn="l" defTabSz="622300" rtl="0">
            <a:lnSpc>
              <a:spcPct val="90000"/>
            </a:lnSpc>
            <a:spcBef>
              <a:spcPct val="0"/>
            </a:spcBef>
            <a:spcAft>
              <a:spcPct val="15000"/>
            </a:spcAft>
            <a:buChar char="••"/>
          </a:pPr>
          <a:r>
            <a:rPr lang="es-GT" sz="1400" b="0" kern="1200" dirty="0" smtClean="0"/>
            <a:t>Donantes como BID, FMI, Departamento de Comercio de USA, Departamento de Agricultura USA,  USAID, Cancillería de Argentina, entre otros.</a:t>
          </a:r>
          <a:endParaRPr lang="en-US" sz="1400" b="0" kern="1200" dirty="0"/>
        </a:p>
        <a:p>
          <a:pPr marL="114300" lvl="1" indent="-114300" algn="l" defTabSz="622300" rtl="0">
            <a:lnSpc>
              <a:spcPct val="90000"/>
            </a:lnSpc>
            <a:spcBef>
              <a:spcPct val="0"/>
            </a:spcBef>
            <a:spcAft>
              <a:spcPct val="15000"/>
            </a:spcAft>
            <a:buChar char="••"/>
          </a:pPr>
          <a:r>
            <a:rPr lang="es-GT" sz="1400" b="0" kern="1200" dirty="0" smtClean="0"/>
            <a:t>Aduanas donantes como: Canadá, España, Estados Unidos, Holanda</a:t>
          </a:r>
          <a:endParaRPr lang="en-US" sz="1400" b="0" kern="1200" dirty="0"/>
        </a:p>
        <a:p>
          <a:pPr marL="114300" lvl="1" indent="-114300" algn="l" defTabSz="622300" rtl="0">
            <a:lnSpc>
              <a:spcPct val="90000"/>
            </a:lnSpc>
            <a:spcBef>
              <a:spcPct val="0"/>
            </a:spcBef>
            <a:spcAft>
              <a:spcPct val="15000"/>
            </a:spcAft>
            <a:buChar char="••"/>
          </a:pPr>
          <a:r>
            <a:rPr lang="es-GT" sz="1400" b="0" kern="1200" dirty="0" smtClean="0"/>
            <a:t>Invitado especial: Director de ORFC de la OMA para Asia-Pacífico.</a:t>
          </a:r>
          <a:endParaRPr lang="en-US" sz="1400" b="0" kern="1200" dirty="0"/>
        </a:p>
      </dsp:txBody>
      <dsp:txXfrm rot="-5400000">
        <a:off x="1919317" y="1802010"/>
        <a:ext cx="6666552" cy="1364531"/>
      </dsp:txXfrm>
    </dsp:sp>
    <dsp:sp modelId="{901842F9-AE53-46D0-BE8A-3D87781E22D0}">
      <dsp:nvSpPr>
        <dsp:cNvPr id="0" name=""/>
        <dsp:cNvSpPr/>
      </dsp:nvSpPr>
      <dsp:spPr>
        <a:xfrm>
          <a:off x="0" y="1683679"/>
          <a:ext cx="1918148" cy="1601193"/>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s-GT" sz="1900" b="0" kern="1200" dirty="0" smtClean="0"/>
            <a:t>Participantes</a:t>
          </a:r>
          <a:endParaRPr lang="en-US" sz="1900" b="0" kern="1200" dirty="0"/>
        </a:p>
      </dsp:txBody>
      <dsp:txXfrm>
        <a:off x="78164" y="1761843"/>
        <a:ext cx="1761820" cy="1444865"/>
      </dsp:txXfrm>
    </dsp:sp>
    <dsp:sp modelId="{22EAF6EF-E0EC-436E-AFF8-545132590C11}">
      <dsp:nvSpPr>
        <dsp:cNvPr id="0" name=""/>
        <dsp:cNvSpPr/>
      </dsp:nvSpPr>
      <dsp:spPr>
        <a:xfrm rot="5400000">
          <a:off x="4561830" y="773401"/>
          <a:ext cx="1455344" cy="674037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rtl="0">
            <a:lnSpc>
              <a:spcPct val="90000"/>
            </a:lnSpc>
            <a:spcBef>
              <a:spcPct val="0"/>
            </a:spcBef>
            <a:spcAft>
              <a:spcPct val="15000"/>
            </a:spcAft>
            <a:buChar char="••"/>
          </a:pPr>
          <a:r>
            <a:rPr lang="es-GT" sz="1400" b="0" kern="1200" dirty="0" smtClean="0"/>
            <a:t>Presentación de 6 proyectos prioritarios de la región: Gestión de Riesgo, Operador Económico Autorizado, Ventanilla Única, Desarrollo Gerencial, Gestión Coordinada de Fronteras y Auditoría a posteriori</a:t>
          </a:r>
          <a:endParaRPr lang="en-US" sz="1400" b="0" kern="1200" dirty="0"/>
        </a:p>
      </dsp:txBody>
      <dsp:txXfrm rot="-5400000">
        <a:off x="1919317" y="3486958"/>
        <a:ext cx="6669326" cy="1313256"/>
      </dsp:txXfrm>
    </dsp:sp>
    <dsp:sp modelId="{1DF67BC5-1330-48B6-A9D5-4D6C9F70A54D}">
      <dsp:nvSpPr>
        <dsp:cNvPr id="0" name=""/>
        <dsp:cNvSpPr/>
      </dsp:nvSpPr>
      <dsp:spPr>
        <a:xfrm>
          <a:off x="0" y="3367358"/>
          <a:ext cx="1918148" cy="1601193"/>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s-GT" sz="1900" kern="1200" dirty="0" smtClean="0"/>
            <a:t>Proyectos presentados</a:t>
          </a:r>
          <a:endParaRPr lang="en-US" sz="1900" kern="1200" dirty="0"/>
        </a:p>
      </dsp:txBody>
      <dsp:txXfrm>
        <a:off x="78164" y="3445522"/>
        <a:ext cx="1761820" cy="14448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2A810D-FB14-4D41-8F8E-810A8CDC38CF}">
      <dsp:nvSpPr>
        <dsp:cNvPr id="0" name=""/>
        <dsp:cNvSpPr/>
      </dsp:nvSpPr>
      <dsp:spPr>
        <a:xfrm>
          <a:off x="0" y="3384413"/>
          <a:ext cx="6648400" cy="1110839"/>
        </a:xfrm>
        <a:prstGeom prst="rect">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GT" sz="1600" b="1" kern="1200" dirty="0" smtClean="0">
              <a:latin typeface="Arial" pitchFamily="34" charset="0"/>
              <a:cs typeface="Arial" pitchFamily="34" charset="0"/>
            </a:rPr>
            <a:t>3ra. Reunión de Planificación Regional de la OMA</a:t>
          </a:r>
        </a:p>
        <a:p>
          <a:pPr lvl="0" algn="ctr" defTabSz="711200">
            <a:lnSpc>
              <a:spcPct val="90000"/>
            </a:lnSpc>
            <a:spcBef>
              <a:spcPct val="0"/>
            </a:spcBef>
            <a:spcAft>
              <a:spcPct val="35000"/>
            </a:spcAft>
          </a:pPr>
          <a:r>
            <a:rPr lang="es-GT" sz="1600" b="1" kern="1200" dirty="0" smtClean="0">
              <a:latin typeface="Arial" pitchFamily="34" charset="0"/>
              <a:cs typeface="Arial" pitchFamily="34" charset="0"/>
            </a:rPr>
            <a:t> Washington, D.C. del  30 de enero al 1 de febrero de 2012</a:t>
          </a:r>
          <a:endParaRPr lang="es-GT" sz="1600" b="1" kern="1200" dirty="0">
            <a:latin typeface="Arial" pitchFamily="34" charset="0"/>
            <a:cs typeface="Arial" pitchFamily="34" charset="0"/>
          </a:endParaRPr>
        </a:p>
      </dsp:txBody>
      <dsp:txXfrm>
        <a:off x="0" y="3384413"/>
        <a:ext cx="6648400" cy="599853"/>
      </dsp:txXfrm>
    </dsp:sp>
    <dsp:sp modelId="{9ABF91B5-436B-495D-B589-BF9DA885FB60}">
      <dsp:nvSpPr>
        <dsp:cNvPr id="0" name=""/>
        <dsp:cNvSpPr/>
      </dsp:nvSpPr>
      <dsp:spPr>
        <a:xfrm>
          <a:off x="0" y="3962050"/>
          <a:ext cx="3324199" cy="510986"/>
        </a:xfrm>
        <a:prstGeom prst="rect">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s-GT" sz="1000" kern="1200" dirty="0" smtClean="0"/>
            <a:t>Presentación del Proyecto de Estrategia de Comunicación regional por parte de Guatemala</a:t>
          </a:r>
          <a:endParaRPr lang="es-GT" sz="1000" kern="1200" dirty="0"/>
        </a:p>
      </dsp:txBody>
      <dsp:txXfrm>
        <a:off x="0" y="3962050"/>
        <a:ext cx="3324199" cy="510986"/>
      </dsp:txXfrm>
    </dsp:sp>
    <dsp:sp modelId="{D26126FD-DE90-4258-85D9-8D4F33D26B90}">
      <dsp:nvSpPr>
        <dsp:cNvPr id="0" name=""/>
        <dsp:cNvSpPr/>
      </dsp:nvSpPr>
      <dsp:spPr>
        <a:xfrm>
          <a:off x="3324200" y="3962050"/>
          <a:ext cx="3324199" cy="510986"/>
        </a:xfrm>
        <a:prstGeom prst="rect">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s-GT" sz="1000" kern="1200" dirty="0" smtClean="0"/>
            <a:t>Decisión de los delegados regionales de organizar un concurso regional para elegir el nuevo logotipo</a:t>
          </a:r>
          <a:endParaRPr lang="es-GT" sz="1000" kern="1200" dirty="0"/>
        </a:p>
      </dsp:txBody>
      <dsp:txXfrm>
        <a:off x="3324200" y="3962050"/>
        <a:ext cx="3324199" cy="510986"/>
      </dsp:txXfrm>
    </dsp:sp>
    <dsp:sp modelId="{7FF29A42-F81D-4021-9E21-3A2109D70A62}">
      <dsp:nvSpPr>
        <dsp:cNvPr id="0" name=""/>
        <dsp:cNvSpPr/>
      </dsp:nvSpPr>
      <dsp:spPr>
        <a:xfrm rot="10800000">
          <a:off x="0" y="1692604"/>
          <a:ext cx="6648400" cy="1708471"/>
        </a:xfrm>
        <a:prstGeom prst="upArrowCallout">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GT" sz="1600" b="1" kern="1200" dirty="0" smtClean="0">
              <a:latin typeface="Arial" pitchFamily="34" charset="0"/>
              <a:cs typeface="Arial" pitchFamily="34" charset="0"/>
            </a:rPr>
            <a:t>66ª. Sesión de la Comisión de política de la OMA </a:t>
          </a:r>
        </a:p>
        <a:p>
          <a:pPr lvl="0" algn="ctr" defTabSz="711200">
            <a:lnSpc>
              <a:spcPct val="90000"/>
            </a:lnSpc>
            <a:spcBef>
              <a:spcPct val="0"/>
            </a:spcBef>
            <a:spcAft>
              <a:spcPct val="35000"/>
            </a:spcAft>
          </a:pPr>
          <a:r>
            <a:rPr lang="es-GT" sz="1600" b="1" kern="1200" dirty="0" smtClean="0">
              <a:latin typeface="Arial" pitchFamily="34" charset="0"/>
              <a:cs typeface="Arial" pitchFamily="34" charset="0"/>
            </a:rPr>
            <a:t>Abuja, Nigeria del 5 al 7 de Diciembre de 2012</a:t>
          </a:r>
          <a:endParaRPr lang="es-GT" sz="1600" b="1" kern="1200" dirty="0">
            <a:latin typeface="Arial" pitchFamily="34" charset="0"/>
            <a:cs typeface="Arial" pitchFamily="34" charset="0"/>
          </a:endParaRPr>
        </a:p>
      </dsp:txBody>
      <dsp:txXfrm rot="-10800000">
        <a:off x="0" y="1692604"/>
        <a:ext cx="6648400" cy="599673"/>
      </dsp:txXfrm>
    </dsp:sp>
    <dsp:sp modelId="{408E9417-7AF1-4906-B614-0395F54ED350}">
      <dsp:nvSpPr>
        <dsp:cNvPr id="0" name=""/>
        <dsp:cNvSpPr/>
      </dsp:nvSpPr>
      <dsp:spPr>
        <a:xfrm>
          <a:off x="0" y="2292277"/>
          <a:ext cx="3324199" cy="510833"/>
        </a:xfrm>
        <a:prstGeom prst="rect">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s-GT" sz="1000" kern="1200" dirty="0" smtClean="0"/>
            <a:t>Presentación del caso de parte de la aduana de Argentina</a:t>
          </a:r>
          <a:endParaRPr lang="es-GT" sz="1000" kern="1200" dirty="0"/>
        </a:p>
      </dsp:txBody>
      <dsp:txXfrm>
        <a:off x="0" y="2292277"/>
        <a:ext cx="3324199" cy="510833"/>
      </dsp:txXfrm>
    </dsp:sp>
    <dsp:sp modelId="{DACC60D0-1415-46D1-8E75-0B63766DC207}">
      <dsp:nvSpPr>
        <dsp:cNvPr id="0" name=""/>
        <dsp:cNvSpPr/>
      </dsp:nvSpPr>
      <dsp:spPr>
        <a:xfrm>
          <a:off x="3324200" y="2292277"/>
          <a:ext cx="3324199" cy="510833"/>
        </a:xfrm>
        <a:prstGeom prst="rect">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s-GT" sz="1000" kern="1200" dirty="0" smtClean="0"/>
            <a:t>Decisión de la comisión política indicando que no puede distorsionarse el logo de la OMA</a:t>
          </a:r>
          <a:endParaRPr lang="es-GT" sz="1000" kern="1200" dirty="0"/>
        </a:p>
      </dsp:txBody>
      <dsp:txXfrm>
        <a:off x="3324200" y="2292277"/>
        <a:ext cx="3324199" cy="510833"/>
      </dsp:txXfrm>
    </dsp:sp>
    <dsp:sp modelId="{229585BD-2194-4D36-B86F-61161ECB8509}">
      <dsp:nvSpPr>
        <dsp:cNvPr id="0" name=""/>
        <dsp:cNvSpPr/>
      </dsp:nvSpPr>
      <dsp:spPr>
        <a:xfrm rot="10800000">
          <a:off x="0" y="794"/>
          <a:ext cx="6648400" cy="1708471"/>
        </a:xfrm>
        <a:prstGeom prst="upArrowCallout">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GT" sz="1600" b="1" kern="1200" dirty="0" smtClean="0">
              <a:latin typeface="Arial" pitchFamily="34" charset="0"/>
              <a:cs typeface="Arial" pitchFamily="34" charset="0"/>
            </a:rPr>
            <a:t>Comunicación entre la Secretaría de la OMA y la ORFC sobre el uso del logo  de la OMA en el logo de la Región, año 2009</a:t>
          </a:r>
          <a:endParaRPr lang="es-GT" sz="1600" b="1" kern="1200" dirty="0">
            <a:latin typeface="Arial" pitchFamily="34" charset="0"/>
            <a:cs typeface="Arial" pitchFamily="34" charset="0"/>
          </a:endParaRPr>
        </a:p>
      </dsp:txBody>
      <dsp:txXfrm rot="-10800000">
        <a:off x="0" y="794"/>
        <a:ext cx="6648400" cy="599673"/>
      </dsp:txXfrm>
    </dsp:sp>
    <dsp:sp modelId="{5A263B79-F3A7-4A3A-AB8A-9C698CAD3BF2}">
      <dsp:nvSpPr>
        <dsp:cNvPr id="0" name=""/>
        <dsp:cNvSpPr/>
      </dsp:nvSpPr>
      <dsp:spPr>
        <a:xfrm>
          <a:off x="0" y="600468"/>
          <a:ext cx="3324199" cy="510833"/>
        </a:xfrm>
        <a:prstGeom prst="rect">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s-GT" sz="1000" kern="1200" dirty="0" smtClean="0"/>
            <a:t>La Secretaría de la OMA indica a la ORFC la no aceptación del uso de su logo  inserto en el logo de la región AMERICARIBE</a:t>
          </a:r>
          <a:endParaRPr lang="es-GT" sz="1000" kern="1200" dirty="0"/>
        </a:p>
      </dsp:txBody>
      <dsp:txXfrm>
        <a:off x="0" y="600468"/>
        <a:ext cx="3324199" cy="510833"/>
      </dsp:txXfrm>
    </dsp:sp>
    <dsp:sp modelId="{D610D457-EEE2-43D5-8FBE-7F52699D793E}">
      <dsp:nvSpPr>
        <dsp:cNvPr id="0" name=""/>
        <dsp:cNvSpPr/>
      </dsp:nvSpPr>
      <dsp:spPr>
        <a:xfrm>
          <a:off x="3324200" y="600468"/>
          <a:ext cx="3324199" cy="510833"/>
        </a:xfrm>
        <a:prstGeom prst="rect">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s-GT" sz="1000" kern="1200" dirty="0" smtClean="0"/>
            <a:t>La Secretaría de la OMA indica que las ORFC pueden utilizar su propio logo y colocar a lado el logo de la OMA.</a:t>
          </a:r>
          <a:endParaRPr lang="es-GT" sz="1000" kern="1200" dirty="0"/>
        </a:p>
      </dsp:txBody>
      <dsp:txXfrm>
        <a:off x="3324200" y="600468"/>
        <a:ext cx="3324199" cy="5108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CD764-BBAA-4127-8F66-577B5E754A63}">
      <dsp:nvSpPr>
        <dsp:cNvPr id="0" name=""/>
        <dsp:cNvSpPr/>
      </dsp:nvSpPr>
      <dsp:spPr>
        <a:xfrm>
          <a:off x="0" y="3849"/>
          <a:ext cx="6328827" cy="907922"/>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GT" sz="1400" b="1" kern="1200" dirty="0" smtClean="0"/>
            <a:t>Elaboración de bases entre Vicepresidencia, en consulta con OMA, ORFC y aduanas de la región. (Marzo 2012)</a:t>
          </a:r>
          <a:endParaRPr lang="es-GT" sz="1400" b="1" kern="1200" dirty="0"/>
        </a:p>
      </dsp:txBody>
      <dsp:txXfrm>
        <a:off x="26592" y="30441"/>
        <a:ext cx="5242880" cy="854738"/>
      </dsp:txXfrm>
    </dsp:sp>
    <dsp:sp modelId="{22FB4F3C-FB75-42F3-90B1-A4D00E353AE4}">
      <dsp:nvSpPr>
        <dsp:cNvPr id="0" name=""/>
        <dsp:cNvSpPr/>
      </dsp:nvSpPr>
      <dsp:spPr>
        <a:xfrm>
          <a:off x="472607" y="1034023"/>
          <a:ext cx="6328827" cy="907922"/>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GT" sz="1400" b="1" kern="1200" dirty="0" smtClean="0"/>
            <a:t>Lanzamiento de la convocatoria dirigida a todos los oficiales aduaneros de la región. (29 de marzo de 2012)</a:t>
          </a:r>
          <a:endParaRPr lang="es-GT" sz="1400" b="1" kern="1200" dirty="0"/>
        </a:p>
      </dsp:txBody>
      <dsp:txXfrm>
        <a:off x="499199" y="1060615"/>
        <a:ext cx="5212886" cy="854738"/>
      </dsp:txXfrm>
    </dsp:sp>
    <dsp:sp modelId="{F0D431A0-BC6D-4853-85BD-7FF8FEA501B3}">
      <dsp:nvSpPr>
        <dsp:cNvPr id="0" name=""/>
        <dsp:cNvSpPr/>
      </dsp:nvSpPr>
      <dsp:spPr>
        <a:xfrm>
          <a:off x="945214" y="2068046"/>
          <a:ext cx="6328827" cy="907922"/>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GT" sz="1400" b="1" kern="1200" dirty="0" smtClean="0"/>
            <a:t>Publicación de las propuestas recibidas en la página de </a:t>
          </a:r>
          <a:r>
            <a:rPr lang="es-GT" sz="1400" b="1" kern="1200" dirty="0" err="1" smtClean="0"/>
            <a:t>Facebook</a:t>
          </a:r>
          <a:r>
            <a:rPr lang="es-GT" sz="1400" b="1" kern="1200" dirty="0" smtClean="0"/>
            <a:t> de la región. (16 de abril de 2012)</a:t>
          </a:r>
          <a:endParaRPr lang="es-GT" sz="1400" b="1" kern="1200" dirty="0"/>
        </a:p>
      </dsp:txBody>
      <dsp:txXfrm>
        <a:off x="971806" y="2094638"/>
        <a:ext cx="5212886" cy="854738"/>
      </dsp:txXfrm>
    </dsp:sp>
    <dsp:sp modelId="{2E1CA514-DAB9-4B2D-8F7E-51424F7A9720}">
      <dsp:nvSpPr>
        <dsp:cNvPr id="0" name=""/>
        <dsp:cNvSpPr/>
      </dsp:nvSpPr>
      <dsp:spPr>
        <a:xfrm>
          <a:off x="1417821" y="3102069"/>
          <a:ext cx="6328827" cy="907922"/>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GT" sz="1400" b="1" kern="1200" dirty="0" smtClean="0"/>
            <a:t>Votación Preliminar a través de </a:t>
          </a:r>
          <a:r>
            <a:rPr lang="es-GT" sz="1400" b="1" kern="1200" dirty="0" err="1" smtClean="0"/>
            <a:t>Facebook</a:t>
          </a:r>
          <a:r>
            <a:rPr lang="es-GT" sz="1400" b="1" kern="1200" dirty="0" smtClean="0"/>
            <a:t>. (Entre 16 y 20 de abril)</a:t>
          </a:r>
          <a:endParaRPr lang="es-GT" sz="1400" b="1" kern="1200" dirty="0"/>
        </a:p>
      </dsp:txBody>
      <dsp:txXfrm>
        <a:off x="1444413" y="3128661"/>
        <a:ext cx="5212886" cy="854738"/>
      </dsp:txXfrm>
    </dsp:sp>
    <dsp:sp modelId="{DB36152D-C595-48A8-A517-4A23BEB77A84}">
      <dsp:nvSpPr>
        <dsp:cNvPr id="0" name=""/>
        <dsp:cNvSpPr/>
      </dsp:nvSpPr>
      <dsp:spPr>
        <a:xfrm>
          <a:off x="1890428" y="4136093"/>
          <a:ext cx="6328827" cy="907922"/>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GT" sz="1400" b="1" kern="1200" dirty="0" smtClean="0"/>
            <a:t>Selección final del nuevo logotipo por parte de los Directores Generales de Aduanas en XV CRDGA. (23 – 25 abril 2012)</a:t>
          </a:r>
          <a:endParaRPr lang="es-GT" sz="1400" b="1" kern="1200" dirty="0"/>
        </a:p>
      </dsp:txBody>
      <dsp:txXfrm>
        <a:off x="1917020" y="4162685"/>
        <a:ext cx="5212886" cy="854738"/>
      </dsp:txXfrm>
    </dsp:sp>
    <dsp:sp modelId="{10CF2F2B-52A4-46FB-AD76-2DD7BBB1A0E2}">
      <dsp:nvSpPr>
        <dsp:cNvPr id="0" name=""/>
        <dsp:cNvSpPr/>
      </dsp:nvSpPr>
      <dsp:spPr>
        <a:xfrm>
          <a:off x="5738677" y="663288"/>
          <a:ext cx="590149" cy="590149"/>
        </a:xfrm>
        <a:prstGeom prst="downArrow">
          <a:avLst>
            <a:gd name="adj1" fmla="val 55000"/>
            <a:gd name="adj2" fmla="val 45000"/>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s-GT" sz="2100" b="1" kern="1200"/>
        </a:p>
      </dsp:txBody>
      <dsp:txXfrm>
        <a:off x="5871461" y="663288"/>
        <a:ext cx="324581" cy="444087"/>
      </dsp:txXfrm>
    </dsp:sp>
    <dsp:sp modelId="{B5B2DE1D-C105-426A-AF12-300560F1A43C}">
      <dsp:nvSpPr>
        <dsp:cNvPr id="0" name=""/>
        <dsp:cNvSpPr/>
      </dsp:nvSpPr>
      <dsp:spPr>
        <a:xfrm>
          <a:off x="6211284" y="1697311"/>
          <a:ext cx="590149" cy="590149"/>
        </a:xfrm>
        <a:prstGeom prst="downArrow">
          <a:avLst>
            <a:gd name="adj1" fmla="val 55000"/>
            <a:gd name="adj2" fmla="val 45000"/>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s-GT" sz="2100" b="1" kern="1200"/>
        </a:p>
      </dsp:txBody>
      <dsp:txXfrm>
        <a:off x="6344068" y="1697311"/>
        <a:ext cx="324581" cy="444087"/>
      </dsp:txXfrm>
    </dsp:sp>
    <dsp:sp modelId="{16BEA0FE-C563-4AF8-9F40-1F0B3EEDFA58}">
      <dsp:nvSpPr>
        <dsp:cNvPr id="0" name=""/>
        <dsp:cNvSpPr/>
      </dsp:nvSpPr>
      <dsp:spPr>
        <a:xfrm>
          <a:off x="6683891" y="2716202"/>
          <a:ext cx="590149" cy="590149"/>
        </a:xfrm>
        <a:prstGeom prst="downArrow">
          <a:avLst>
            <a:gd name="adj1" fmla="val 55000"/>
            <a:gd name="adj2" fmla="val 45000"/>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s-GT" sz="2100" b="1" kern="1200"/>
        </a:p>
      </dsp:txBody>
      <dsp:txXfrm>
        <a:off x="6816675" y="2716202"/>
        <a:ext cx="324581" cy="444087"/>
      </dsp:txXfrm>
    </dsp:sp>
    <dsp:sp modelId="{F1638907-8D7C-4B6A-AF92-B7933A8265B4}">
      <dsp:nvSpPr>
        <dsp:cNvPr id="0" name=""/>
        <dsp:cNvSpPr/>
      </dsp:nvSpPr>
      <dsp:spPr>
        <a:xfrm>
          <a:off x="7156498" y="3760313"/>
          <a:ext cx="590149" cy="590149"/>
        </a:xfrm>
        <a:prstGeom prst="downArrow">
          <a:avLst>
            <a:gd name="adj1" fmla="val 55000"/>
            <a:gd name="adj2" fmla="val 45000"/>
          </a:avLst>
        </a:prstGeom>
        <a:solidFill>
          <a:schemeClr val="accent4">
            <a:alpha val="90000"/>
            <a:tint val="40000"/>
            <a:hueOff val="0"/>
            <a:satOff val="0"/>
            <a:lumOff val="0"/>
            <a:alphaOff val="0"/>
          </a:schemeClr>
        </a:solidFill>
        <a:ln w="55000" cap="flat" cmpd="thickThin"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s-GT" sz="2100" b="1" kern="1200"/>
        </a:p>
      </dsp:txBody>
      <dsp:txXfrm>
        <a:off x="7289282" y="3760313"/>
        <a:ext cx="324581" cy="44408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DF53B-3C06-402B-A309-2930AC375794}">
      <dsp:nvSpPr>
        <dsp:cNvPr id="0" name=""/>
        <dsp:cNvSpPr/>
      </dsp:nvSpPr>
      <dsp:spPr>
        <a:xfrm>
          <a:off x="3254652" y="1926"/>
          <a:ext cx="1853967" cy="1205078"/>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GT" sz="1400" kern="1200" dirty="0" smtClean="0"/>
            <a:t>Diseño Innovador, atractivo y moderno</a:t>
          </a:r>
          <a:endParaRPr lang="es-GT" sz="1400" kern="1200" dirty="0"/>
        </a:p>
      </dsp:txBody>
      <dsp:txXfrm>
        <a:off x="3313479" y="60753"/>
        <a:ext cx="1736313" cy="1087424"/>
      </dsp:txXfrm>
    </dsp:sp>
    <dsp:sp modelId="{704DD033-E904-436A-8736-E9E32FFB684D}">
      <dsp:nvSpPr>
        <dsp:cNvPr id="0" name=""/>
        <dsp:cNvSpPr/>
      </dsp:nvSpPr>
      <dsp:spPr>
        <a:xfrm>
          <a:off x="2192086" y="604466"/>
          <a:ext cx="3979099" cy="3979099"/>
        </a:xfrm>
        <a:custGeom>
          <a:avLst/>
          <a:gdLst/>
          <a:ahLst/>
          <a:cxnLst/>
          <a:rect l="0" t="0" r="0" b="0"/>
          <a:pathLst>
            <a:path>
              <a:moveTo>
                <a:pt x="3172053" y="389551"/>
              </a:moveTo>
              <a:arcTo wR="1989549" hR="1989549" stAng="18388010" swAng="163245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CE4E6F6-B484-40D1-85A3-6A45897017D7}">
      <dsp:nvSpPr>
        <dsp:cNvPr id="0" name=""/>
        <dsp:cNvSpPr/>
      </dsp:nvSpPr>
      <dsp:spPr>
        <a:xfrm>
          <a:off x="5244201" y="1991476"/>
          <a:ext cx="1853967" cy="1205078"/>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GT" sz="1400" kern="1200" dirty="0" smtClean="0"/>
            <a:t>Qué represente a las aduanas y entidades regionales OMA</a:t>
          </a:r>
          <a:endParaRPr lang="es-GT" sz="1400" kern="1200" dirty="0"/>
        </a:p>
      </dsp:txBody>
      <dsp:txXfrm>
        <a:off x="5303028" y="2050303"/>
        <a:ext cx="1736313" cy="1087424"/>
      </dsp:txXfrm>
    </dsp:sp>
    <dsp:sp modelId="{7CE82EE9-6D7E-42DD-B124-D4644E76B061}">
      <dsp:nvSpPr>
        <dsp:cNvPr id="0" name=""/>
        <dsp:cNvSpPr/>
      </dsp:nvSpPr>
      <dsp:spPr>
        <a:xfrm>
          <a:off x="2192086" y="604466"/>
          <a:ext cx="3979099" cy="3979099"/>
        </a:xfrm>
        <a:custGeom>
          <a:avLst/>
          <a:gdLst/>
          <a:ahLst/>
          <a:cxnLst/>
          <a:rect l="0" t="0" r="0" b="0"/>
          <a:pathLst>
            <a:path>
              <a:moveTo>
                <a:pt x="3772759" y="2871859"/>
              </a:moveTo>
              <a:arcTo wR="1989549" hR="1989549" stAng="1579538" swAng="163245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6AFA0E7-325B-4ABF-9C81-F30CC48EBFB5}">
      <dsp:nvSpPr>
        <dsp:cNvPr id="0" name=""/>
        <dsp:cNvSpPr/>
      </dsp:nvSpPr>
      <dsp:spPr>
        <a:xfrm>
          <a:off x="3254652" y="3981026"/>
          <a:ext cx="1853967" cy="1205078"/>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GT" sz="1400" kern="1200" dirty="0" smtClean="0"/>
            <a:t>Puede incluir el mapa de la región y/o una leyenda</a:t>
          </a:r>
          <a:endParaRPr lang="es-GT" sz="1400" kern="1200" dirty="0"/>
        </a:p>
      </dsp:txBody>
      <dsp:txXfrm>
        <a:off x="3313479" y="4039853"/>
        <a:ext cx="1736313" cy="1087424"/>
      </dsp:txXfrm>
    </dsp:sp>
    <dsp:sp modelId="{E3E0A6B2-50FD-48D2-A5CF-BBAA89949847}">
      <dsp:nvSpPr>
        <dsp:cNvPr id="0" name=""/>
        <dsp:cNvSpPr/>
      </dsp:nvSpPr>
      <dsp:spPr>
        <a:xfrm>
          <a:off x="2192086" y="604466"/>
          <a:ext cx="3979099" cy="3979099"/>
        </a:xfrm>
        <a:custGeom>
          <a:avLst/>
          <a:gdLst/>
          <a:ahLst/>
          <a:cxnLst/>
          <a:rect l="0" t="0" r="0" b="0"/>
          <a:pathLst>
            <a:path>
              <a:moveTo>
                <a:pt x="807045" y="3589547"/>
              </a:moveTo>
              <a:arcTo wR="1989549" hR="1989549" stAng="7588010" swAng="163245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544B691-82E7-4BBE-A6A2-461C8EA3BFB3}">
      <dsp:nvSpPr>
        <dsp:cNvPr id="0" name=""/>
        <dsp:cNvSpPr/>
      </dsp:nvSpPr>
      <dsp:spPr>
        <a:xfrm>
          <a:off x="1265102" y="1991476"/>
          <a:ext cx="1853967" cy="1205078"/>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GT" sz="1400" kern="1200" dirty="0" smtClean="0"/>
            <a:t>No utilizar el logo de la OMA.</a:t>
          </a:r>
          <a:endParaRPr lang="es-GT" sz="1400" kern="1200" dirty="0"/>
        </a:p>
      </dsp:txBody>
      <dsp:txXfrm>
        <a:off x="1323929" y="2050303"/>
        <a:ext cx="1736313" cy="1087424"/>
      </dsp:txXfrm>
    </dsp:sp>
    <dsp:sp modelId="{F7A85D02-D6D7-4E2C-9F93-4178FD9BBE63}">
      <dsp:nvSpPr>
        <dsp:cNvPr id="0" name=""/>
        <dsp:cNvSpPr/>
      </dsp:nvSpPr>
      <dsp:spPr>
        <a:xfrm>
          <a:off x="2192086" y="604466"/>
          <a:ext cx="3979099" cy="3979099"/>
        </a:xfrm>
        <a:custGeom>
          <a:avLst/>
          <a:gdLst/>
          <a:ahLst/>
          <a:cxnLst/>
          <a:rect l="0" t="0" r="0" b="0"/>
          <a:pathLst>
            <a:path>
              <a:moveTo>
                <a:pt x="206339" y="1107239"/>
              </a:moveTo>
              <a:arcTo wR="1989549" hR="1989549" stAng="12379538" swAng="163245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s-GT"/>
          </a:p>
        </p:txBody>
      </p:sp>
      <p:sp>
        <p:nvSpPr>
          <p:cNvPr id="3" name="2 Marcador de fecha"/>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0DCAF29D-8559-4F57-A8C4-A4AEBEAA0061}" type="datetimeFigureOut">
              <a:rPr lang="es-GT" smtClean="0"/>
              <a:pPr/>
              <a:t>23/04/2012</a:t>
            </a:fld>
            <a:endParaRPr lang="es-GT"/>
          </a:p>
        </p:txBody>
      </p:sp>
      <p:sp>
        <p:nvSpPr>
          <p:cNvPr id="4" name="3 Marcador de pie de página"/>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s-GT"/>
          </a:p>
        </p:txBody>
      </p:sp>
      <p:sp>
        <p:nvSpPr>
          <p:cNvPr id="5" name="4 Marcador de número de diapositiva"/>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6162BE77-5074-41E4-A6F1-0F56171EA406}" type="slidenum">
              <a:rPr lang="es-GT" smtClean="0"/>
              <a:pPr/>
              <a:t>‹#›</a:t>
            </a:fld>
            <a:endParaRPr lang="es-GT"/>
          </a:p>
        </p:txBody>
      </p:sp>
    </p:spTree>
    <p:extLst>
      <p:ext uri="{BB962C8B-B14F-4D97-AF65-F5344CB8AC3E}">
        <p14:creationId xmlns:p14="http://schemas.microsoft.com/office/powerpoint/2010/main" val="37740279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smtClean="0"/>
            </a:lvl1pPr>
          </a:lstStyle>
          <a:p>
            <a:pPr>
              <a:defRPr/>
            </a:pPr>
            <a:endParaRPr lang="es-GT"/>
          </a:p>
        </p:txBody>
      </p:sp>
      <p:sp>
        <p:nvSpPr>
          <p:cNvPr id="3" name="2 Marcador de fecha"/>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smtClean="0"/>
            </a:lvl1pPr>
          </a:lstStyle>
          <a:p>
            <a:pPr>
              <a:defRPr/>
            </a:pPr>
            <a:fld id="{93F69684-6CDB-40D2-A664-C31D81BA9EA8}" type="datetimeFigureOut">
              <a:rPr lang="es-GT"/>
              <a:pPr>
                <a:defRPr/>
              </a:pPr>
              <a:t>23/04/2012</a:t>
            </a:fld>
            <a:endParaRPr lang="es-GT"/>
          </a:p>
        </p:txBody>
      </p:sp>
      <p:sp>
        <p:nvSpPr>
          <p:cNvPr id="4" name="3 Marcador de imagen de diapositiva"/>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s-GT" noProof="0" smtClean="0"/>
          </a:p>
        </p:txBody>
      </p:sp>
      <p:sp>
        <p:nvSpPr>
          <p:cNvPr id="5" name="4 Marcador de notas"/>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GT" noProof="0" smtClean="0"/>
          </a:p>
        </p:txBody>
      </p:sp>
      <p:sp>
        <p:nvSpPr>
          <p:cNvPr id="6" name="5 Marcador de pie de página"/>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smtClean="0"/>
            </a:lvl1pPr>
          </a:lstStyle>
          <a:p>
            <a:pPr>
              <a:defRPr/>
            </a:pPr>
            <a:endParaRPr lang="es-GT"/>
          </a:p>
        </p:txBody>
      </p:sp>
      <p:sp>
        <p:nvSpPr>
          <p:cNvPr id="7" name="6 Marcador de número de diapositiva"/>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smtClean="0"/>
            </a:lvl1pPr>
          </a:lstStyle>
          <a:p>
            <a:pPr>
              <a:defRPr/>
            </a:pPr>
            <a:fld id="{B0ACC25E-E87D-4044-BB93-DF87EE28D736}" type="slidenum">
              <a:rPr lang="es-GT"/>
              <a:pPr>
                <a:defRPr/>
              </a:pPr>
              <a:t>‹#›</a:t>
            </a:fld>
            <a:endParaRPr lang="es-GT"/>
          </a:p>
        </p:txBody>
      </p:sp>
    </p:spTree>
    <p:extLst>
      <p:ext uri="{BB962C8B-B14F-4D97-AF65-F5344CB8AC3E}">
        <p14:creationId xmlns:p14="http://schemas.microsoft.com/office/powerpoint/2010/main" val="40816804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1</a:t>
            </a:fld>
            <a:endParaRPr lang="es-GT"/>
          </a:p>
        </p:txBody>
      </p:sp>
    </p:spTree>
    <p:extLst>
      <p:ext uri="{BB962C8B-B14F-4D97-AF65-F5344CB8AC3E}">
        <p14:creationId xmlns:p14="http://schemas.microsoft.com/office/powerpoint/2010/main" val="3378092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10</a:t>
            </a:fld>
            <a:endParaRPr lang="es-GT"/>
          </a:p>
        </p:txBody>
      </p:sp>
    </p:spTree>
    <p:extLst>
      <p:ext uri="{BB962C8B-B14F-4D97-AF65-F5344CB8AC3E}">
        <p14:creationId xmlns:p14="http://schemas.microsoft.com/office/powerpoint/2010/main" val="798575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GT" dirty="0" smtClean="0"/>
              <a:t>Cómo</a:t>
            </a:r>
            <a:r>
              <a:rPr lang="es-GT" baseline="0" dirty="0" smtClean="0"/>
              <a:t> ya indiqué anteriormente en la presentación de la estratégica de comunicación, las aduanas de la región necesita promocionar los múltiples logros que están obteniendo y, por lo tanto, requerimos de un identificador que como una marca de calidad entre en la mente de todos tanto internamente en la región como en otras regiones del mundo, organismos internacionales y donantes.</a:t>
            </a:r>
            <a:endParaRPr lang="es-GT" dirty="0"/>
          </a:p>
        </p:txBody>
      </p:sp>
      <p:sp>
        <p:nvSpPr>
          <p:cNvPr id="4" name="3 Marcador de número de diapositiva"/>
          <p:cNvSpPr>
            <a:spLocks noGrp="1"/>
          </p:cNvSpPr>
          <p:nvPr>
            <p:ph type="sldNum" sz="quarter" idx="10"/>
          </p:nvPr>
        </p:nvSpPr>
        <p:spPr/>
        <p:txBody>
          <a:bodyPr/>
          <a:lstStyle/>
          <a:p>
            <a:fld id="{B1E68E4B-E4A4-4D3F-8BB4-88D961C8F425}" type="slidenum">
              <a:rPr lang="es-GT" smtClean="0"/>
              <a:t>17</a:t>
            </a:fld>
            <a:endParaRPr lang="es-G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GT" baseline="0" dirty="0" smtClean="0"/>
              <a:t>Nuestra labor como vicepresidencia en representación y apoyo a la región se ha centrado en 4 pilares fundamentales, siendo estos:</a:t>
            </a:r>
          </a:p>
          <a:p>
            <a:endParaRPr lang="es-GT" baseline="0" dirty="0" smtClean="0"/>
          </a:p>
          <a:p>
            <a:r>
              <a:rPr lang="es-GT" baseline="0" dirty="0" smtClean="0"/>
              <a:t>Enlace OMA-Miembro para asistencia técnica nacional: (NO COMENTARIOS)</a:t>
            </a:r>
          </a:p>
          <a:p>
            <a:endParaRPr lang="es-GT" baseline="0" dirty="0" smtClean="0"/>
          </a:p>
          <a:p>
            <a:endParaRPr lang="es-GT" baseline="0" dirty="0" smtClean="0"/>
          </a:p>
          <a:p>
            <a:r>
              <a:rPr lang="es-GT" baseline="0" dirty="0" smtClean="0"/>
              <a:t>FOMENTO DE LA PARTICIPACIÓN DE LOS MIEMBROS EN LOS COMITÉS DE LA OMA:</a:t>
            </a:r>
          </a:p>
          <a:p>
            <a:r>
              <a:rPr lang="es-GT" baseline="0" dirty="0" smtClean="0"/>
              <a:t>Mediante comunicación directa para la coordinación especialmente de la representación de la región en los comités de participación limitada como el Grupo de Trabajo para la revisión de la composición de la comisión de política, el grupo de trabajo de fraude comercial, entre otros.</a:t>
            </a:r>
          </a:p>
          <a:p>
            <a:endParaRPr lang="en-US" dirty="0"/>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2</a:t>
            </a:fld>
            <a:endParaRPr lang="es-GT"/>
          </a:p>
        </p:txBody>
      </p:sp>
    </p:spTree>
    <p:extLst>
      <p:ext uri="{BB962C8B-B14F-4D97-AF65-F5344CB8AC3E}">
        <p14:creationId xmlns:p14="http://schemas.microsoft.com/office/powerpoint/2010/main" val="2989000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3</a:t>
            </a:fld>
            <a:endParaRPr lang="es-GT"/>
          </a:p>
        </p:txBody>
      </p:sp>
    </p:spTree>
    <p:extLst>
      <p:ext uri="{BB962C8B-B14F-4D97-AF65-F5344CB8AC3E}">
        <p14:creationId xmlns:p14="http://schemas.microsoft.com/office/powerpoint/2010/main" val="581325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4</a:t>
            </a:fld>
            <a:endParaRPr lang="es-GT"/>
          </a:p>
        </p:txBody>
      </p:sp>
    </p:spTree>
    <p:extLst>
      <p:ext uri="{BB962C8B-B14F-4D97-AF65-F5344CB8AC3E}">
        <p14:creationId xmlns:p14="http://schemas.microsoft.com/office/powerpoint/2010/main" val="1373829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s-GT" dirty="0" smtClean="0"/>
              <a:t>3ª. Reunión regiona</a:t>
            </a:r>
            <a:r>
              <a:rPr lang="es-GT" baseline="0" dirty="0" smtClean="0"/>
              <a:t>l de Planificación: (Apoyo logístico y financiero del BID, además la reunión tiene lugar en su sede en Washington, D.C.)</a:t>
            </a:r>
          </a:p>
          <a:p>
            <a:r>
              <a:rPr lang="es-GT" baseline="0" dirty="0" smtClean="0"/>
              <a:t>Asistentes:</a:t>
            </a:r>
          </a:p>
          <a:p>
            <a:pPr marL="228600" indent="-228600">
              <a:buAutoNum type="arabicPeriod"/>
            </a:pPr>
            <a:r>
              <a:rPr lang="es-GT" baseline="0" dirty="0" smtClean="0"/>
              <a:t>Gerente Regional de la OMA para el Fortalecimiento de Capacidades de esta región (Sra. </a:t>
            </a:r>
            <a:r>
              <a:rPr lang="es-GT" baseline="0" dirty="0" err="1" smtClean="0"/>
              <a:t>Eleanor</a:t>
            </a:r>
            <a:r>
              <a:rPr lang="es-GT" baseline="0" dirty="0" smtClean="0"/>
              <a:t> </a:t>
            </a:r>
            <a:r>
              <a:rPr lang="es-GT" baseline="0" dirty="0" err="1" smtClean="0"/>
              <a:t>Thornton</a:t>
            </a:r>
            <a:r>
              <a:rPr lang="es-GT" baseline="0" dirty="0" smtClean="0"/>
              <a:t>)</a:t>
            </a:r>
          </a:p>
          <a:p>
            <a:pPr marL="228600" indent="-228600">
              <a:buAutoNum type="arabicPeriod"/>
            </a:pPr>
            <a:r>
              <a:rPr lang="es-GT" baseline="0" dirty="0" smtClean="0"/>
              <a:t>Representante de la vicepresidencia de la OMA</a:t>
            </a:r>
          </a:p>
          <a:p>
            <a:pPr marL="228600" indent="-228600">
              <a:buAutoNum type="arabicPeriod"/>
            </a:pPr>
            <a:r>
              <a:rPr lang="es-GT" baseline="0" dirty="0" smtClean="0"/>
              <a:t>Director de la Oficina de Fortalecimiento de Capacidades para la región (Argentina)</a:t>
            </a:r>
          </a:p>
          <a:p>
            <a:pPr marL="228600" indent="-228600">
              <a:buAutoNum type="arabicPeriod"/>
            </a:pPr>
            <a:r>
              <a:rPr lang="es-GT" baseline="0" dirty="0" smtClean="0"/>
              <a:t>Directores de los centros regionales de formación de la OMA (República Dominicana y Brasil)</a:t>
            </a:r>
          </a:p>
          <a:p>
            <a:pPr marL="228600" indent="-228600">
              <a:buAutoNum type="arabicPeriod"/>
            </a:pPr>
            <a:r>
              <a:rPr lang="es-GT" baseline="0" dirty="0" smtClean="0"/>
              <a:t>Secretario Permanente de CCLEC, señor Pol </a:t>
            </a:r>
            <a:r>
              <a:rPr lang="es-GT" baseline="0" dirty="0" err="1" smtClean="0"/>
              <a:t>Hiler</a:t>
            </a:r>
            <a:endParaRPr lang="es-GT" baseline="0" dirty="0" smtClean="0"/>
          </a:p>
          <a:p>
            <a:pPr marL="0" indent="0">
              <a:buNone/>
            </a:pPr>
            <a:r>
              <a:rPr lang="es-GT" baseline="0" dirty="0" smtClean="0"/>
              <a:t>En estas reuniones que se hacen una vez al año, este equipo establece un plan de trabajo de fortalecimiento de capacidades de la región con base a las necesidades que nuestras administraciones envían anualmente a la ORFC de la OMA.</a:t>
            </a:r>
          </a:p>
          <a:p>
            <a:pPr marL="0" indent="0">
              <a:buNone/>
            </a:pPr>
            <a:r>
              <a:rPr lang="es-GT" baseline="0" dirty="0" smtClean="0"/>
              <a:t>Quiero destacar particularmente este evento como una muestra clara de integración y trabajo regional, el cual he querido dar a conocer a todos ustedes en esta oportunidad para que apoyemos todos esta iniciativa de manera que continúe y que el trabajo de este equipo sea ratificado por esta Conferencia de Directores. Agradezco los miembros de este equipo de trabajo,</a:t>
            </a:r>
            <a:r>
              <a:rPr lang="es-GT" dirty="0" smtClean="0"/>
              <a:t> </a:t>
            </a:r>
            <a:r>
              <a:rPr lang="es-GT" baseline="0" dirty="0" smtClean="0"/>
              <a:t>a las administraciones que han estado apoyando esta iniciativa, así como a la OMA y el BID por la organización ya por tercera vez de este evento, espero que tengamos muchas más de estas reuniones por el bien de la región.</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5</a:t>
            </a:fld>
            <a:endParaRPr lang="es-GT"/>
          </a:p>
        </p:txBody>
      </p:sp>
    </p:spTree>
    <p:extLst>
      <p:ext uri="{BB962C8B-B14F-4D97-AF65-F5344CB8AC3E}">
        <p14:creationId xmlns:p14="http://schemas.microsoft.com/office/powerpoint/2010/main" val="1202246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6</a:t>
            </a:fld>
            <a:endParaRPr lang="es-GT"/>
          </a:p>
        </p:txBody>
      </p:sp>
    </p:spTree>
    <p:extLst>
      <p:ext uri="{BB962C8B-B14F-4D97-AF65-F5344CB8AC3E}">
        <p14:creationId xmlns:p14="http://schemas.microsoft.com/office/powerpoint/2010/main" val="3575073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GT" dirty="0" smtClean="0"/>
              <a:t>Esta</a:t>
            </a:r>
            <a:r>
              <a:rPr lang="es-GT" baseline="0" dirty="0" smtClean="0"/>
              <a:t> iniciativa ha sido muy provechosa para la región, especialmente para que todos los actores que de una u otra forma están trabajando con las aduanas de la región, conozcan lo que cada uno está haciendo y cual es el enfoque que tiene al respecto, con el fin de coordinar esfuerzos en lugar de duplicarlos por el bien de nuestras aduanas.</a:t>
            </a:r>
          </a:p>
          <a:p>
            <a:endParaRPr lang="es-GT" baseline="0" dirty="0" smtClean="0"/>
          </a:p>
          <a:p>
            <a:r>
              <a:rPr lang="es-GT" baseline="0" dirty="0" smtClean="0"/>
              <a:t>Además, ha permitido fortalecer la relación que se tiene entre la OMA y donantes como el BID y el FMI, hasta convertirse estos en lo que actualmente son, unos socios importantes para el desarrollo de nuestros sistemas aduaneros. Esto entre muchas otras iniciativas positivas que se han generado y que han dado lugar a que otras regiones, como la de Asia-Pacífico que estuvo representada en esta reunión, deseen imitar el ejemplo de la región e y organizar ellos su propia reunión de donantes, al igual que también sucedió en la región del Sur y Oriente de África.</a:t>
            </a:r>
          </a:p>
          <a:p>
            <a:endParaRPr lang="es-GT" baseline="0" dirty="0" smtClean="0"/>
          </a:p>
          <a:p>
            <a:r>
              <a:rPr lang="es-GT" baseline="0" dirty="0" smtClean="0"/>
              <a:t>Por todo esto, quiero agradecer al BID por apoyar esta iniciativa y a </a:t>
            </a:r>
            <a:r>
              <a:rPr lang="es-GT" baseline="0" dirty="0" err="1" smtClean="0"/>
              <a:t>Kunio</a:t>
            </a:r>
            <a:r>
              <a:rPr lang="es-GT" baseline="0" dirty="0" smtClean="0"/>
              <a:t>, Sergio y </a:t>
            </a:r>
            <a:r>
              <a:rPr lang="es-GT" baseline="0" dirty="0" err="1" smtClean="0"/>
              <a:t>Eleanor</a:t>
            </a:r>
            <a:r>
              <a:rPr lang="es-GT" baseline="0" dirty="0" smtClean="0"/>
              <a:t> por organizar esta reunión que esperamos que se convierta en un evento anual que se encuentre siempre en la agenda de la OMA.</a:t>
            </a:r>
          </a:p>
          <a:p>
            <a:endParaRPr lang="en-US" dirty="0"/>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7</a:t>
            </a:fld>
            <a:endParaRPr lang="es-GT"/>
          </a:p>
        </p:txBody>
      </p:sp>
    </p:spTree>
    <p:extLst>
      <p:ext uri="{BB962C8B-B14F-4D97-AF65-F5344CB8AC3E}">
        <p14:creationId xmlns:p14="http://schemas.microsoft.com/office/powerpoint/2010/main" val="3822189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8</a:t>
            </a:fld>
            <a:endParaRPr lang="es-GT"/>
          </a:p>
        </p:txBody>
      </p:sp>
    </p:spTree>
    <p:extLst>
      <p:ext uri="{BB962C8B-B14F-4D97-AF65-F5344CB8AC3E}">
        <p14:creationId xmlns:p14="http://schemas.microsoft.com/office/powerpoint/2010/main" val="992311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0ACC25E-E87D-4044-BB93-DF87EE28D736}" type="slidenum">
              <a:rPr lang="es-GT" smtClean="0"/>
              <a:pPr>
                <a:defRPr/>
              </a:pPr>
              <a:t>9</a:t>
            </a:fld>
            <a:endParaRPr lang="es-GT"/>
          </a:p>
        </p:txBody>
      </p:sp>
    </p:spTree>
    <p:extLst>
      <p:ext uri="{BB962C8B-B14F-4D97-AF65-F5344CB8AC3E}">
        <p14:creationId xmlns:p14="http://schemas.microsoft.com/office/powerpoint/2010/main" val="34553387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0DA90D98-1E63-42B2-A7BB-5ADE94CC8398}" type="slidenum">
              <a:rPr lang="en-GB" smtClean="0"/>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BD890746-E57E-41AB-9C51-BCC92BF3D5AF}" type="slidenum">
              <a:rPr lang="en-GB" smtClean="0"/>
              <a:pPr>
                <a:defRPr/>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GB"/>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GB"/>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GB"/>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GB"/>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GB"/>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GB"/>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pPr>
              <a:defRPr/>
            </a:pPr>
            <a:fld id="{917F7404-2227-4B3B-A28B-C6399259836E}" type="slidenum">
              <a:rPr lang="en-GB" smtClean="0"/>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917F7404-2227-4B3B-A28B-C6399259836E}" type="slidenum">
              <a:rPr lang="en-GB" smtClean="0"/>
              <a:pPr>
                <a:defRPr/>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917F7404-2227-4B3B-A28B-C6399259836E}" type="slidenum">
              <a:rPr lang="en-GB" smtClean="0"/>
              <a:pPr>
                <a:defRPr/>
              </a:pPr>
              <a:t>‹#›</a:t>
            </a:fld>
            <a:endParaRPr lang="en-GB"/>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8.xml"/><Relationship Id="rId7" Type="http://schemas.openxmlformats.org/officeDocument/2006/relationships/image" Target="../media/image3.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9.xml"/><Relationship Id="rId7" Type="http://schemas.openxmlformats.org/officeDocument/2006/relationships/image" Target="../media/image3.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0.xml"/><Relationship Id="rId7" Type="http://schemas.openxmlformats.org/officeDocument/2006/relationships/image" Target="../media/image3.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w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4.png"/><Relationship Id="rId4" Type="http://schemas.openxmlformats.org/officeDocument/2006/relationships/diagramLayout" Target="../diagrams/layout2.xm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4.png"/><Relationship Id="rId4" Type="http://schemas.openxmlformats.org/officeDocument/2006/relationships/diagramLayout" Target="../diagrams/layout3.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4.png"/><Relationship Id="rId4" Type="http://schemas.openxmlformats.org/officeDocument/2006/relationships/diagramLayout" Target="../diagrams/layout4.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4.png"/><Relationship Id="rId4" Type="http://schemas.openxmlformats.org/officeDocument/2006/relationships/diagramLayout" Target="../diagrams/layout5.xml"/><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4.png"/><Relationship Id="rId4" Type="http://schemas.openxmlformats.org/officeDocument/2006/relationships/diagramLayout" Target="../diagrams/layout6.xml"/><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68313" y="3510136"/>
            <a:ext cx="8229600" cy="1143000"/>
          </a:xfrm>
        </p:spPr>
        <p:txBody>
          <a:bodyPr>
            <a:noAutofit/>
          </a:bodyPr>
          <a:lstStyle/>
          <a:p>
            <a:pPr algn="ctr"/>
            <a:r>
              <a:rPr lang="es-MX" sz="2800" b="1" dirty="0" smtClean="0">
                <a:solidFill>
                  <a:srgbClr val="000066"/>
                </a:solidFill>
              </a:rPr>
              <a:t>INFORME 2012</a:t>
            </a:r>
            <a:br>
              <a:rPr lang="es-MX" sz="2800" b="1" dirty="0" smtClean="0">
                <a:solidFill>
                  <a:srgbClr val="000066"/>
                </a:solidFill>
              </a:rPr>
            </a:br>
            <a:r>
              <a:rPr lang="es-MX" sz="2800" b="1" dirty="0" smtClean="0">
                <a:solidFill>
                  <a:srgbClr val="000066"/>
                </a:solidFill>
              </a:rPr>
              <a:t>VICEPRESIDENCIA DE LA ORGANIZACIÓN MUNDIAL DE ADUANAS</a:t>
            </a:r>
            <a:br>
              <a:rPr lang="es-MX" sz="2800" b="1" dirty="0" smtClean="0">
                <a:solidFill>
                  <a:srgbClr val="000066"/>
                </a:solidFill>
              </a:rPr>
            </a:br>
            <a:r>
              <a:rPr lang="es-MX" sz="2800" b="1" dirty="0" smtClean="0">
                <a:solidFill>
                  <a:srgbClr val="000066"/>
                </a:solidFill>
              </a:rPr>
              <a:t/>
            </a:r>
            <a:br>
              <a:rPr lang="es-MX" sz="2800" b="1" dirty="0" smtClean="0">
                <a:solidFill>
                  <a:srgbClr val="000066"/>
                </a:solidFill>
              </a:rPr>
            </a:br>
            <a:endParaRPr lang="es-GT" sz="2800" b="1" dirty="0" smtClean="0">
              <a:solidFill>
                <a:srgbClr val="000066"/>
              </a:solidFill>
            </a:endParaRPr>
          </a:p>
        </p:txBody>
      </p:sp>
      <p:sp>
        <p:nvSpPr>
          <p:cNvPr id="2" name="TextBox 1"/>
          <p:cNvSpPr txBox="1"/>
          <p:nvPr/>
        </p:nvSpPr>
        <p:spPr>
          <a:xfrm>
            <a:off x="827584" y="4725144"/>
            <a:ext cx="7128792" cy="1384995"/>
          </a:xfrm>
          <a:prstGeom prst="rect">
            <a:avLst/>
          </a:prstGeom>
          <a:noFill/>
        </p:spPr>
        <p:txBody>
          <a:bodyPr wrap="square" rtlCol="0">
            <a:spAutoFit/>
          </a:bodyPr>
          <a:lstStyle/>
          <a:p>
            <a:pPr algn="ctr"/>
            <a:r>
              <a:rPr lang="es-GT" sz="1400" b="1" dirty="0" smtClean="0">
                <a:solidFill>
                  <a:srgbClr val="002060"/>
                </a:solidFill>
              </a:rPr>
              <a:t>XV Conferencia  Regional de Directores Generales de Aduanas</a:t>
            </a:r>
          </a:p>
          <a:p>
            <a:pPr algn="ctr"/>
            <a:r>
              <a:rPr lang="es-GT" sz="1400" b="1" dirty="0" smtClean="0">
                <a:solidFill>
                  <a:srgbClr val="002060"/>
                </a:solidFill>
              </a:rPr>
              <a:t>Punta del Este, Uruguay 23 -25 de abril 2012</a:t>
            </a:r>
          </a:p>
          <a:p>
            <a:pPr algn="ctr"/>
            <a:endParaRPr lang="es-GT" sz="1400" b="1" dirty="0">
              <a:solidFill>
                <a:srgbClr val="002060"/>
              </a:solidFill>
            </a:endParaRPr>
          </a:p>
          <a:p>
            <a:pPr algn="ctr"/>
            <a:r>
              <a:rPr lang="es-GT" sz="1400" b="1" dirty="0" smtClean="0">
                <a:solidFill>
                  <a:srgbClr val="002060"/>
                </a:solidFill>
              </a:rPr>
              <a:t>Alejandro González Portocarrero</a:t>
            </a:r>
          </a:p>
          <a:p>
            <a:pPr algn="ctr"/>
            <a:r>
              <a:rPr lang="es-GT" sz="1400" b="1" dirty="0" smtClean="0">
                <a:solidFill>
                  <a:srgbClr val="002060"/>
                </a:solidFill>
              </a:rPr>
              <a:t>Vicepresidente </a:t>
            </a:r>
            <a:r>
              <a:rPr lang="es-GT" sz="1400" b="1" dirty="0" err="1" smtClean="0">
                <a:solidFill>
                  <a:srgbClr val="002060"/>
                </a:solidFill>
              </a:rPr>
              <a:t>a.i.</a:t>
            </a:r>
            <a:r>
              <a:rPr lang="es-GT" sz="1400" b="1" dirty="0" smtClean="0">
                <a:solidFill>
                  <a:srgbClr val="002060"/>
                </a:solidFill>
              </a:rPr>
              <a:t> del Consejo de la OMA</a:t>
            </a:r>
          </a:p>
          <a:p>
            <a:pPr algn="ctr"/>
            <a:r>
              <a:rPr lang="es-GT" sz="1400" b="1" dirty="0" smtClean="0">
                <a:solidFill>
                  <a:srgbClr val="002060"/>
                </a:solidFill>
              </a:rPr>
              <a:t>Región de las Américas y el Caribe</a:t>
            </a:r>
            <a:endParaRPr lang="en-US" sz="1400" b="1" dirty="0">
              <a:solidFill>
                <a:srgbClr val="002060"/>
              </a:solidFill>
            </a:endParaRPr>
          </a:p>
        </p:txBody>
      </p:sp>
      <p:pic>
        <p:nvPicPr>
          <p:cNvPr id="4" name="Picture 5"/>
          <p:cNvPicPr>
            <a:picLocks noChangeAspect="1" noChangeArrowheads="1"/>
          </p:cNvPicPr>
          <p:nvPr/>
        </p:nvPicPr>
        <p:blipFill>
          <a:blip r:embed="rId4" cstate="print"/>
          <a:srcRect l="30076" t="23422" r="40592" b="21454"/>
          <a:stretch>
            <a:fillRect/>
          </a:stretch>
        </p:blipFill>
        <p:spPr bwMode="auto">
          <a:xfrm>
            <a:off x="1929208" y="85008"/>
            <a:ext cx="2210743" cy="2335880"/>
          </a:xfrm>
          <a:prstGeom prst="rect">
            <a:avLst/>
          </a:prstGeom>
          <a:noFill/>
          <a:ln w="9525">
            <a:noFill/>
            <a:miter lim="800000"/>
            <a:headEnd/>
            <a:tailEnd/>
          </a:ln>
        </p:spPr>
      </p:pic>
      <p:graphicFrame>
        <p:nvGraphicFramePr>
          <p:cNvPr id="3" name="Object 2"/>
          <p:cNvGraphicFramePr>
            <a:graphicFrameLocks noChangeAspect="1"/>
          </p:cNvGraphicFramePr>
          <p:nvPr>
            <p:extLst>
              <p:ext uri="{D42A27DB-BD31-4B8C-83A1-F6EECF244321}">
                <p14:modId xmlns:p14="http://schemas.microsoft.com/office/powerpoint/2010/main" val="607918002"/>
              </p:ext>
            </p:extLst>
          </p:nvPr>
        </p:nvGraphicFramePr>
        <p:xfrm>
          <a:off x="4572000" y="332656"/>
          <a:ext cx="3442761" cy="2331318"/>
        </p:xfrm>
        <a:graphic>
          <a:graphicData uri="http://schemas.openxmlformats.org/presentationml/2006/ole">
            <mc:AlternateContent xmlns:mc="http://schemas.openxmlformats.org/markup-compatibility/2006">
              <mc:Choice xmlns:v="urn:schemas-microsoft-com:vml" Requires="v">
                <p:oleObj spid="_x0000_s1085" name="Picture" r:id="rId5" imgW="1114560" imgH="724680" progId="Word.Picture.8">
                  <p:embed/>
                </p:oleObj>
              </mc:Choice>
              <mc:Fallback>
                <p:oleObj name="Picture" r:id="rId5" imgW="1114560" imgH="724680" progId="Word.Picture.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332656"/>
                        <a:ext cx="3442761" cy="2331318"/>
                      </a:xfrm>
                      <a:prstGeom prst="rect">
                        <a:avLst/>
                      </a:prstGeom>
                      <a:noFill/>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188640"/>
            <a:ext cx="8229600" cy="1143000"/>
          </a:xfrm>
        </p:spPr>
        <p:txBody>
          <a:bodyPr>
            <a:normAutofit fontScale="90000"/>
          </a:bodyPr>
          <a:lstStyle/>
          <a:p>
            <a:pPr algn="ctr"/>
            <a:r>
              <a:rPr lang="es-GT" dirty="0" smtClean="0"/>
              <a:t>ELEMENTOS QUE SE CONSIDERARON</a:t>
            </a:r>
            <a:endParaRPr lang="en-US" dirty="0"/>
          </a:p>
        </p:txBody>
      </p:sp>
      <p:sp>
        <p:nvSpPr>
          <p:cNvPr id="3" name="Text Placeholder 2"/>
          <p:cNvSpPr>
            <a:spLocks noGrp="1"/>
          </p:cNvSpPr>
          <p:nvPr>
            <p:ph type="body" idx="1"/>
          </p:nvPr>
        </p:nvSpPr>
        <p:spPr/>
        <p:txBody>
          <a:bodyPr/>
          <a:lstStyle/>
          <a:p>
            <a:pPr algn="ctr"/>
            <a:r>
              <a:rPr lang="es-GT" dirty="0" smtClean="0"/>
              <a:t>ALCANCE</a:t>
            </a:r>
            <a:endParaRPr lang="en-US" dirty="0"/>
          </a:p>
        </p:txBody>
      </p:sp>
      <p:sp>
        <p:nvSpPr>
          <p:cNvPr id="4" name="Text Placeholder 3"/>
          <p:cNvSpPr>
            <a:spLocks noGrp="1"/>
          </p:cNvSpPr>
          <p:nvPr>
            <p:ph type="body" sz="half" idx="3"/>
          </p:nvPr>
        </p:nvSpPr>
        <p:spPr/>
        <p:txBody>
          <a:bodyPr/>
          <a:lstStyle/>
          <a:p>
            <a:pPr algn="ctr"/>
            <a:r>
              <a:rPr lang="es-GT" dirty="0" smtClean="0"/>
              <a:t>TIPO DE CONTENIDOS</a:t>
            </a:r>
            <a:endParaRPr lang="en-US" dirty="0"/>
          </a:p>
        </p:txBody>
      </p:sp>
      <p:sp>
        <p:nvSpPr>
          <p:cNvPr id="5" name="Content Placeholder 4"/>
          <p:cNvSpPr>
            <a:spLocks noGrp="1"/>
          </p:cNvSpPr>
          <p:nvPr>
            <p:ph sz="quarter" idx="2"/>
          </p:nvPr>
        </p:nvSpPr>
        <p:spPr/>
        <p:txBody>
          <a:bodyPr>
            <a:normAutofit fontScale="92500" lnSpcReduction="10000"/>
          </a:bodyPr>
          <a:lstStyle/>
          <a:p>
            <a:r>
              <a:rPr lang="es-GT" sz="2200" b="1" dirty="0" smtClean="0"/>
              <a:t>GRUPOS OBJETIVO</a:t>
            </a:r>
          </a:p>
          <a:p>
            <a:endParaRPr lang="es-GT" sz="2200" b="1" dirty="0" smtClean="0"/>
          </a:p>
          <a:p>
            <a:pPr marL="850392" lvl="1" indent="-457200">
              <a:buFont typeface="+mj-lt"/>
              <a:buAutoNum type="arabicPeriod"/>
            </a:pPr>
            <a:r>
              <a:rPr lang="es-GT" dirty="0" smtClean="0"/>
              <a:t>Oficiales aduaneros operativos en su mayoría menores de 40 años.</a:t>
            </a:r>
          </a:p>
          <a:p>
            <a:pPr marL="850392" lvl="1" indent="-457200">
              <a:buFont typeface="+mj-lt"/>
              <a:buAutoNum type="arabicPeriod"/>
            </a:pPr>
            <a:r>
              <a:rPr lang="es-GT" dirty="0" smtClean="0"/>
              <a:t>Oficiales aduaneros de nivel central o normativo </a:t>
            </a:r>
          </a:p>
          <a:p>
            <a:pPr marL="850392" lvl="1" indent="-457200">
              <a:buFont typeface="+mj-lt"/>
              <a:buAutoNum type="arabicPeriod"/>
            </a:pPr>
            <a:r>
              <a:rPr lang="es-GT" dirty="0" smtClean="0"/>
              <a:t>Sector Privado y otros actores de comercio.</a:t>
            </a:r>
          </a:p>
          <a:p>
            <a:pPr marL="850392" lvl="1" indent="-457200">
              <a:buFont typeface="+mj-lt"/>
              <a:buAutoNum type="arabicPeriod"/>
            </a:pPr>
            <a:r>
              <a:rPr lang="es-GT" dirty="0" smtClean="0"/>
              <a:t>Organizaciones internacionales, donantes, otros actores fuera de la región.</a:t>
            </a:r>
          </a:p>
          <a:p>
            <a:pPr marL="850392" lvl="1" indent="-457200">
              <a:buFont typeface="+mj-lt"/>
              <a:buAutoNum type="arabicPeriod"/>
            </a:pPr>
            <a:endParaRPr lang="es-GT" dirty="0" smtClean="0"/>
          </a:p>
          <a:p>
            <a:pPr lvl="1"/>
            <a:endParaRPr lang="en-US" dirty="0"/>
          </a:p>
        </p:txBody>
      </p:sp>
      <p:sp>
        <p:nvSpPr>
          <p:cNvPr id="6" name="Content Placeholder 5"/>
          <p:cNvSpPr>
            <a:spLocks noGrp="1"/>
          </p:cNvSpPr>
          <p:nvPr>
            <p:ph sz="quarter" idx="4"/>
          </p:nvPr>
        </p:nvSpPr>
        <p:spPr/>
        <p:txBody>
          <a:bodyPr>
            <a:normAutofit fontScale="92500" lnSpcReduction="20000"/>
          </a:bodyPr>
          <a:lstStyle/>
          <a:p>
            <a:r>
              <a:rPr lang="es-GT" sz="2200" b="1" dirty="0" smtClean="0"/>
              <a:t>CONTENIDO A COMUNICAR</a:t>
            </a:r>
          </a:p>
          <a:p>
            <a:endParaRPr lang="es-GT" b="1" dirty="0" smtClean="0"/>
          </a:p>
          <a:p>
            <a:pPr marL="850392" lvl="1" indent="-457200">
              <a:buFont typeface="+mj-lt"/>
              <a:buAutoNum type="arabicPeriod"/>
            </a:pPr>
            <a:r>
              <a:rPr lang="es-GT" dirty="0" smtClean="0"/>
              <a:t>Dar a conocer entes regionales: Sus funciones, resultados y qué ofrecen a la región.</a:t>
            </a:r>
          </a:p>
          <a:p>
            <a:pPr marL="850392" lvl="1" indent="-457200">
              <a:buFont typeface="+mj-lt"/>
              <a:buAutoNum type="arabicPeriod"/>
            </a:pPr>
            <a:r>
              <a:rPr lang="es-GT" dirty="0" smtClean="0"/>
              <a:t>Logros de las aduanas de la región.</a:t>
            </a:r>
          </a:p>
          <a:p>
            <a:pPr marL="850392" lvl="1" indent="-457200">
              <a:buFont typeface="+mj-lt"/>
              <a:buAutoNum type="arabicPeriod"/>
            </a:pPr>
            <a:r>
              <a:rPr lang="es-GT" dirty="0" smtClean="0"/>
              <a:t>Información que se genera en comités OMA.</a:t>
            </a:r>
          </a:p>
          <a:p>
            <a:pPr marL="850392" lvl="1" indent="-457200">
              <a:buFont typeface="+mj-lt"/>
              <a:buAutoNum type="arabicPeriod"/>
            </a:pPr>
            <a:r>
              <a:rPr lang="es-GT" dirty="0" smtClean="0"/>
              <a:t>Eventos e iniciativas de fortalecimiento de capacidades.</a:t>
            </a:r>
          </a:p>
          <a:p>
            <a:pPr marL="850392" lvl="1" indent="-457200">
              <a:buFont typeface="+mj-lt"/>
              <a:buAutoNum type="arabicPeriod"/>
            </a:pPr>
            <a:r>
              <a:rPr lang="es-GT" dirty="0" smtClean="0"/>
              <a:t>Otros temas de interés regional.</a:t>
            </a:r>
            <a:endParaRPr lang="en-US" dirty="0"/>
          </a:p>
        </p:txBody>
      </p:sp>
      <p:pic>
        <p:nvPicPr>
          <p:cNvPr id="7" name="Picture 5"/>
          <p:cNvPicPr>
            <a:picLocks noChangeAspect="1" noChangeArrowheads="1"/>
          </p:cNvPicPr>
          <p:nvPr/>
        </p:nvPicPr>
        <p:blipFill>
          <a:blip r:embed="rId3" cstate="print"/>
          <a:srcRect l="30076" t="23422" r="40592" b="21454"/>
          <a:stretch>
            <a:fillRect/>
          </a:stretch>
        </p:blipFill>
        <p:spPr bwMode="auto">
          <a:xfrm>
            <a:off x="17794" y="31532"/>
            <a:ext cx="996340" cy="1052736"/>
          </a:xfrm>
          <a:prstGeom prst="rect">
            <a:avLst/>
          </a:prstGeom>
          <a:noFill/>
          <a:ln w="9525">
            <a:noFill/>
            <a:miter lim="800000"/>
            <a:headEnd/>
            <a:tailEnd/>
          </a:ln>
        </p:spPr>
      </p:pic>
      <p:pic>
        <p:nvPicPr>
          <p:cNvPr id="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5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flipH="1">
            <a:off x="405880" y="5763344"/>
            <a:ext cx="8126560" cy="762000"/>
          </a:xfrm>
        </p:spPr>
        <p:txBody>
          <a:bodyPr/>
          <a:lstStyle/>
          <a:p>
            <a:pPr algn="ctr"/>
            <a:r>
              <a:rPr lang="es-GT" dirty="0" smtClean="0"/>
              <a:t>DEFINICIÓN DE MECANISMOS</a:t>
            </a:r>
            <a:endParaRPr lang="en-US" dirty="0"/>
          </a:p>
        </p:txBody>
      </p:sp>
      <p:sp>
        <p:nvSpPr>
          <p:cNvPr id="5" name="Content Placeholder 4"/>
          <p:cNvSpPr>
            <a:spLocks noGrp="1"/>
          </p:cNvSpPr>
          <p:nvPr>
            <p:ph sz="quarter" idx="2"/>
          </p:nvPr>
        </p:nvSpPr>
        <p:spPr>
          <a:xfrm>
            <a:off x="457200" y="1503461"/>
            <a:ext cx="8075240" cy="4301803"/>
          </a:xfrm>
        </p:spPr>
        <p:txBody>
          <a:bodyPr>
            <a:normAutofit lnSpcReduction="10000"/>
          </a:bodyPr>
          <a:lstStyle/>
          <a:p>
            <a:r>
              <a:rPr lang="es-GT" sz="2000" b="1" dirty="0" smtClean="0"/>
              <a:t>CÓMO COMUNICAR LO QUE SE DESEA</a:t>
            </a:r>
          </a:p>
          <a:p>
            <a:pPr marL="109728" indent="0">
              <a:buNone/>
            </a:pPr>
            <a:endParaRPr lang="es-GT" sz="900" b="1" dirty="0" smtClean="0"/>
          </a:p>
          <a:p>
            <a:pPr marL="822960" lvl="1" indent="-457200">
              <a:buFont typeface="+mj-lt"/>
              <a:buAutoNum type="arabicPeriod"/>
            </a:pPr>
            <a:r>
              <a:rPr lang="es-GT" sz="1900" b="1" dirty="0" smtClean="0"/>
              <a:t>Utilización de las redes sociales</a:t>
            </a:r>
          </a:p>
          <a:p>
            <a:pPr marL="1060704" lvl="2" indent="-457200"/>
            <a:r>
              <a:rPr lang="es-GT" sz="1700" dirty="0" smtClean="0"/>
              <a:t>Lanzamiento de la página de </a:t>
            </a:r>
            <a:r>
              <a:rPr lang="es-GT" sz="1700" b="1" dirty="0" smtClean="0"/>
              <a:t>Facebook</a:t>
            </a:r>
            <a:r>
              <a:rPr lang="es-GT" sz="1700" dirty="0" smtClean="0"/>
              <a:t> de la región (Organización Mundial de Aduanas región de las Américas y el Caribe): </a:t>
            </a:r>
          </a:p>
          <a:p>
            <a:pPr marL="1344168" lvl="3" indent="-457200">
              <a:buFont typeface="Courier New" pitchFamily="49" charset="0"/>
              <a:buChar char="o"/>
            </a:pPr>
            <a:r>
              <a:rPr lang="es-GT" sz="1500" dirty="0" smtClean="0"/>
              <a:t>Lanzamiento oficial el 1 de marzo de 2012</a:t>
            </a:r>
          </a:p>
          <a:p>
            <a:pPr marL="1344168" lvl="3" indent="-457200">
              <a:buFont typeface="Courier New" pitchFamily="49" charset="0"/>
              <a:buChar char="o"/>
            </a:pPr>
            <a:r>
              <a:rPr lang="es-GT" sz="1500" dirty="0" smtClean="0"/>
              <a:t>Aproximadamente 11,000 visitas a la página</a:t>
            </a:r>
          </a:p>
          <a:p>
            <a:pPr marL="1344168" lvl="3" indent="-457200">
              <a:buFont typeface="Courier New" pitchFamily="49" charset="0"/>
              <a:buChar char="o"/>
            </a:pPr>
            <a:r>
              <a:rPr lang="es-GT" sz="1500" dirty="0" smtClean="0"/>
              <a:t>La mayoría de visitantes menores de 45 años.</a:t>
            </a:r>
          </a:p>
          <a:p>
            <a:pPr marL="1344168" lvl="3" indent="-457200">
              <a:buFont typeface="Courier New" pitchFamily="49" charset="0"/>
              <a:buChar char="o"/>
            </a:pPr>
            <a:r>
              <a:rPr lang="es-GT" sz="1500" dirty="0" smtClean="0"/>
              <a:t>Actualmente solo en español, pero con apoyo de RD se lanzará pronto también en Inglés.</a:t>
            </a:r>
          </a:p>
          <a:p>
            <a:pPr marL="1344168" lvl="3" indent="-457200">
              <a:buFont typeface="Courier New" pitchFamily="49" charset="0"/>
              <a:buChar char="o"/>
            </a:pPr>
            <a:endParaRPr lang="es-GT" sz="1500" dirty="0" smtClean="0"/>
          </a:p>
          <a:p>
            <a:pPr marL="889254" lvl="2" indent="-285750"/>
            <a:r>
              <a:rPr lang="es-GT" sz="1700" dirty="0" smtClean="0"/>
              <a:t>Lanzamiento </a:t>
            </a:r>
            <a:r>
              <a:rPr lang="es-GT" sz="1700" dirty="0"/>
              <a:t>de la </a:t>
            </a:r>
            <a:r>
              <a:rPr lang="es-GT" sz="1700" dirty="0" smtClean="0"/>
              <a:t>cuenta de </a:t>
            </a:r>
            <a:r>
              <a:rPr lang="es-GT" sz="1700" b="1" dirty="0" err="1" smtClean="0"/>
              <a:t>Twitter</a:t>
            </a:r>
            <a:r>
              <a:rPr lang="es-GT" sz="1700" dirty="0" smtClean="0"/>
              <a:t> de la región: @</a:t>
            </a:r>
            <a:r>
              <a:rPr lang="es-GT" sz="1700" dirty="0" err="1" smtClean="0"/>
              <a:t>OMAmeriCaribe</a:t>
            </a:r>
            <a:endParaRPr lang="es-GT" sz="1700" dirty="0" smtClean="0"/>
          </a:p>
          <a:p>
            <a:pPr marL="1172718" lvl="3" indent="-285750">
              <a:buFont typeface="Courier New" pitchFamily="49" charset="0"/>
              <a:buChar char="o"/>
            </a:pPr>
            <a:r>
              <a:rPr lang="es-GT" sz="1500" dirty="0" smtClean="0"/>
              <a:t>Actualmente en piloto desde el pasado 10 de Abril</a:t>
            </a:r>
          </a:p>
          <a:p>
            <a:pPr marL="1172718" lvl="3" indent="-285750">
              <a:buFont typeface="Courier New" pitchFamily="49" charset="0"/>
              <a:buChar char="o"/>
            </a:pPr>
            <a:r>
              <a:rPr lang="es-GT" sz="1500" dirty="0" smtClean="0"/>
              <a:t>Ya disponible en Español e Inglés.</a:t>
            </a:r>
            <a:endParaRPr lang="es-GT" sz="1500" dirty="0"/>
          </a:p>
          <a:p>
            <a:pPr marL="603504" lvl="2" indent="0">
              <a:buNone/>
            </a:pPr>
            <a:endParaRPr lang="es-GT" sz="1700" dirty="0" smtClean="0"/>
          </a:p>
          <a:p>
            <a:pPr marL="822960" lvl="1" indent="-457200">
              <a:buFont typeface="+mj-lt"/>
              <a:buAutoNum type="arabicPeriod"/>
            </a:pPr>
            <a:endParaRPr lang="es-GT" sz="1900" dirty="0" smtClean="0"/>
          </a:p>
          <a:p>
            <a:pPr marL="822960" lvl="1" indent="-457200">
              <a:buFont typeface="+mj-lt"/>
              <a:buAutoNum type="arabicPeriod"/>
            </a:pPr>
            <a:endParaRPr lang="es-GT" sz="1900" dirty="0"/>
          </a:p>
          <a:p>
            <a:pPr marL="822960" lvl="1" indent="-457200">
              <a:buFont typeface="+mj-lt"/>
              <a:buAutoNum type="arabicPeriod"/>
            </a:pPr>
            <a:endParaRPr lang="es-GT" sz="1900" dirty="0" smtClean="0"/>
          </a:p>
        </p:txBody>
      </p:sp>
      <p:pic>
        <p:nvPicPr>
          <p:cNvPr id="6" name="Picture 5"/>
          <p:cNvPicPr>
            <a:picLocks noChangeAspect="1" noChangeArrowheads="1"/>
          </p:cNvPicPr>
          <p:nvPr/>
        </p:nvPicPr>
        <p:blipFill>
          <a:blip r:embed="rId2" cstate="print"/>
          <a:srcRect l="30076" t="23422" r="40592" b="21454"/>
          <a:stretch>
            <a:fillRect/>
          </a:stretch>
        </p:blipFill>
        <p:spPr bwMode="auto">
          <a:xfrm>
            <a:off x="17794" y="11066"/>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18633" r="19829" b="24014"/>
          <a:stretch>
            <a:fillRect/>
          </a:stretch>
        </p:blipFill>
        <p:spPr bwMode="auto">
          <a:xfrm>
            <a:off x="8209341" y="11411"/>
            <a:ext cx="934659" cy="748593"/>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txBox="1">
            <a:spLocks/>
          </p:cNvSpPr>
          <p:nvPr/>
        </p:nvSpPr>
        <p:spPr>
          <a:xfrm>
            <a:off x="518864" y="188640"/>
            <a:ext cx="8229600" cy="1143000"/>
          </a:xfrm>
          <a:prstGeom prst="rect">
            <a:avLst/>
          </a:prstGeom>
        </p:spPr>
        <p:txBody>
          <a:bodyPr vert="horz"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s-GT" dirty="0" smtClean="0"/>
              <a:t>ACCIONES ESTRATEGICAS</a:t>
            </a:r>
            <a:endParaRPr lang="en-US" dirty="0"/>
          </a:p>
        </p:txBody>
      </p:sp>
    </p:spTree>
    <p:extLst>
      <p:ext uri="{BB962C8B-B14F-4D97-AF65-F5344CB8AC3E}">
        <p14:creationId xmlns:p14="http://schemas.microsoft.com/office/powerpoint/2010/main" val="22651108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6768" y="-27384"/>
            <a:ext cx="9160768" cy="9009582"/>
            <a:chOff x="-304800" y="-1611560"/>
            <a:chExt cx="9765388" cy="10621142"/>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11560"/>
              <a:ext cx="97536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3968"/>
            <a:stretch/>
          </p:blipFill>
          <p:spPr bwMode="auto">
            <a:xfrm>
              <a:off x="-293012" y="4092838"/>
              <a:ext cx="9753600" cy="4916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429493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018"/>
          <a:stretch/>
        </p:blipFill>
        <p:spPr bwMode="auto">
          <a:xfrm>
            <a:off x="0" y="-27384"/>
            <a:ext cx="9144000" cy="6885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8850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156"/>
            <a:ext cx="9612560" cy="5632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4612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s-GT" dirty="0" smtClean="0"/>
              <a:t>ESTRATEGIA REGIONAL DE COMUNICACIÓN</a:t>
            </a:r>
            <a:endParaRPr lang="en-US" dirty="0"/>
          </a:p>
        </p:txBody>
      </p:sp>
      <p:sp>
        <p:nvSpPr>
          <p:cNvPr id="3" name="Text Placeholder 2"/>
          <p:cNvSpPr>
            <a:spLocks noGrp="1"/>
          </p:cNvSpPr>
          <p:nvPr>
            <p:ph type="body" idx="1"/>
          </p:nvPr>
        </p:nvSpPr>
        <p:spPr>
          <a:xfrm flipH="1">
            <a:off x="405880" y="5410200"/>
            <a:ext cx="8126560" cy="762000"/>
          </a:xfrm>
        </p:spPr>
        <p:txBody>
          <a:bodyPr/>
          <a:lstStyle/>
          <a:p>
            <a:pPr algn="ctr"/>
            <a:r>
              <a:rPr lang="es-GT" dirty="0" smtClean="0"/>
              <a:t>DEFINICIÓN DE MECANISMOS</a:t>
            </a:r>
            <a:endParaRPr lang="en-US" dirty="0"/>
          </a:p>
        </p:txBody>
      </p:sp>
      <p:sp>
        <p:nvSpPr>
          <p:cNvPr id="5" name="Content Placeholder 4"/>
          <p:cNvSpPr>
            <a:spLocks noGrp="1"/>
          </p:cNvSpPr>
          <p:nvPr>
            <p:ph sz="quarter" idx="2"/>
          </p:nvPr>
        </p:nvSpPr>
        <p:spPr>
          <a:xfrm>
            <a:off x="457200" y="1503461"/>
            <a:ext cx="8075240" cy="3941763"/>
          </a:xfrm>
        </p:spPr>
        <p:txBody>
          <a:bodyPr>
            <a:normAutofit fontScale="92500" lnSpcReduction="20000"/>
          </a:bodyPr>
          <a:lstStyle/>
          <a:p>
            <a:r>
              <a:rPr lang="es-GT" sz="2000" b="1" dirty="0" smtClean="0"/>
              <a:t>COMO COMUNICAR LO QUE SE QUIERE</a:t>
            </a:r>
          </a:p>
          <a:p>
            <a:pPr marL="822960" lvl="1" indent="-457200">
              <a:buFont typeface="+mj-lt"/>
              <a:buAutoNum type="arabicPeriod"/>
            </a:pPr>
            <a:endParaRPr lang="es-GT" sz="1100" dirty="0"/>
          </a:p>
          <a:p>
            <a:pPr marL="822960" lvl="1" indent="-457200">
              <a:buFont typeface="+mj-lt"/>
              <a:buAutoNum type="arabicPeriod" startAt="2"/>
            </a:pPr>
            <a:r>
              <a:rPr lang="es-GT" sz="1900" b="1" dirty="0"/>
              <a:t>Desarrollo de un nuevo Portal Web </a:t>
            </a:r>
            <a:r>
              <a:rPr lang="es-GT" sz="1900" b="1" dirty="0" smtClean="0"/>
              <a:t>regional</a:t>
            </a:r>
          </a:p>
          <a:p>
            <a:pPr marL="889254" lvl="2" indent="-285750"/>
            <a:r>
              <a:rPr lang="es-GT" sz="1700" dirty="0" smtClean="0"/>
              <a:t>Con el apoyo financiero del BID</a:t>
            </a:r>
          </a:p>
          <a:p>
            <a:pPr marL="889254" lvl="2" indent="-285750"/>
            <a:r>
              <a:rPr lang="es-GT" sz="1700" dirty="0" smtClean="0"/>
              <a:t>En coordinación con la ORFC y los CRF</a:t>
            </a:r>
            <a:endParaRPr lang="es-GT" sz="1700" dirty="0"/>
          </a:p>
          <a:p>
            <a:pPr marL="822960" lvl="1" indent="-457200">
              <a:buFont typeface="+mj-lt"/>
              <a:buAutoNum type="arabicPeriod" startAt="2"/>
            </a:pPr>
            <a:endParaRPr lang="es-GT" sz="1900" dirty="0" smtClean="0"/>
          </a:p>
          <a:p>
            <a:pPr marL="822960" lvl="1" indent="-457200">
              <a:buFont typeface="+mj-lt"/>
              <a:buAutoNum type="arabicPeriod" startAt="2"/>
            </a:pPr>
            <a:r>
              <a:rPr lang="es-GT" sz="1900" b="1" dirty="0" smtClean="0"/>
              <a:t>Diseño </a:t>
            </a:r>
            <a:r>
              <a:rPr lang="es-GT" sz="1900" b="1" dirty="0"/>
              <a:t>y lanzamiento de una Revista Regional de </a:t>
            </a:r>
            <a:r>
              <a:rPr lang="es-GT" sz="1900" b="1" dirty="0" smtClean="0"/>
              <a:t>Aduanas</a:t>
            </a:r>
          </a:p>
          <a:p>
            <a:pPr marL="1060704" lvl="2" indent="-457200"/>
            <a:r>
              <a:rPr lang="es-GT" sz="1700" dirty="0" smtClean="0"/>
              <a:t>Publicación en medios electrónicos cada 3 meses</a:t>
            </a:r>
          </a:p>
          <a:p>
            <a:pPr marL="1060704" lvl="2" indent="-457200"/>
            <a:r>
              <a:rPr lang="es-GT" sz="1700" dirty="0" smtClean="0"/>
              <a:t>Publicación de artículos de relevancia para las aduanas y sector privado.</a:t>
            </a:r>
          </a:p>
          <a:p>
            <a:pPr marL="1344168" lvl="3" indent="-457200"/>
            <a:r>
              <a:rPr lang="es-GT" sz="1500" dirty="0" smtClean="0"/>
              <a:t>Gerente regional de la OMA, Presidente de la mesa de facilitación de comercio de la OMC, entre otros.</a:t>
            </a:r>
          </a:p>
          <a:p>
            <a:pPr marL="1060704" lvl="2" indent="-457200"/>
            <a:r>
              <a:rPr lang="es-GT" sz="1700" dirty="0" smtClean="0"/>
              <a:t>Casos de éxito de la región.</a:t>
            </a:r>
          </a:p>
          <a:p>
            <a:pPr marL="1060704" lvl="2" indent="-457200"/>
            <a:r>
              <a:rPr lang="es-GT" sz="1700" dirty="0" smtClean="0"/>
              <a:t>Publicaciones alineadas con las iniciativas, instrumentos, herramientas y estándares que la OMA desarrolla para sus miembros.</a:t>
            </a:r>
          </a:p>
          <a:p>
            <a:pPr marL="889254" lvl="2" indent="-285750"/>
            <a:endParaRPr lang="es-GT" sz="1700" dirty="0"/>
          </a:p>
          <a:p>
            <a:pPr marL="822960" lvl="1" indent="-457200">
              <a:buFont typeface="+mj-lt"/>
              <a:buAutoNum type="arabicPeriod" startAt="2"/>
            </a:pPr>
            <a:endParaRPr lang="es-GT" sz="1900" dirty="0"/>
          </a:p>
          <a:p>
            <a:pPr marL="886968" lvl="3" indent="0">
              <a:buNone/>
            </a:pPr>
            <a:endParaRPr lang="es-GT" sz="1500" dirty="0" smtClean="0"/>
          </a:p>
          <a:p>
            <a:pPr marL="822960" lvl="1" indent="-457200">
              <a:buFont typeface="+mj-lt"/>
              <a:buAutoNum type="arabicPeriod" startAt="2"/>
            </a:pPr>
            <a:endParaRPr lang="es-GT" sz="1900" dirty="0" smtClean="0"/>
          </a:p>
          <a:p>
            <a:pPr marL="822960" lvl="1" indent="-457200">
              <a:buFont typeface="+mj-lt"/>
              <a:buAutoNum type="arabicPeriod" startAt="2"/>
            </a:pPr>
            <a:endParaRPr lang="es-GT" sz="1900" dirty="0" smtClean="0"/>
          </a:p>
        </p:txBody>
      </p:sp>
      <p:pic>
        <p:nvPicPr>
          <p:cNvPr id="6" name="Picture 5"/>
          <p:cNvPicPr>
            <a:picLocks noChangeAspect="1" noChangeArrowheads="1"/>
          </p:cNvPicPr>
          <p:nvPr/>
        </p:nvPicPr>
        <p:blipFill>
          <a:blip r:embed="rId2"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1740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s-GT" dirty="0" smtClean="0"/>
              <a:t>ESTRATEGIA REGIONAL DE COMUNICACIÓN</a:t>
            </a:r>
            <a:endParaRPr lang="en-US" dirty="0"/>
          </a:p>
        </p:txBody>
      </p:sp>
      <p:sp>
        <p:nvSpPr>
          <p:cNvPr id="3" name="Text Placeholder 2"/>
          <p:cNvSpPr>
            <a:spLocks noGrp="1"/>
          </p:cNvSpPr>
          <p:nvPr>
            <p:ph type="body" idx="1"/>
          </p:nvPr>
        </p:nvSpPr>
        <p:spPr>
          <a:xfrm flipH="1">
            <a:off x="405880" y="5410200"/>
            <a:ext cx="8126560" cy="762000"/>
          </a:xfrm>
        </p:spPr>
        <p:txBody>
          <a:bodyPr/>
          <a:lstStyle/>
          <a:p>
            <a:pPr algn="ctr"/>
            <a:r>
              <a:rPr lang="es-GT" dirty="0" smtClean="0"/>
              <a:t>DEFINICIÓN DE MECANISMOS</a:t>
            </a:r>
            <a:endParaRPr lang="en-US" dirty="0"/>
          </a:p>
        </p:txBody>
      </p:sp>
      <p:sp>
        <p:nvSpPr>
          <p:cNvPr id="5" name="Content Placeholder 4"/>
          <p:cNvSpPr>
            <a:spLocks noGrp="1"/>
          </p:cNvSpPr>
          <p:nvPr>
            <p:ph sz="quarter" idx="2"/>
          </p:nvPr>
        </p:nvSpPr>
        <p:spPr>
          <a:xfrm>
            <a:off x="457200" y="1503461"/>
            <a:ext cx="8075240" cy="3941763"/>
          </a:xfrm>
        </p:spPr>
        <p:txBody>
          <a:bodyPr>
            <a:normAutofit/>
          </a:bodyPr>
          <a:lstStyle/>
          <a:p>
            <a:r>
              <a:rPr lang="es-GT" sz="2000" b="1" dirty="0" smtClean="0"/>
              <a:t>COMO COMUNICAR LO QUE SE QUIERE</a:t>
            </a:r>
          </a:p>
          <a:p>
            <a:pPr marL="822960" lvl="1" indent="-457200">
              <a:buFont typeface="+mj-lt"/>
              <a:buAutoNum type="arabicPeriod"/>
            </a:pPr>
            <a:endParaRPr lang="es-GT" sz="1100" dirty="0"/>
          </a:p>
          <a:p>
            <a:pPr marL="822960" lvl="1" indent="-457200">
              <a:buFont typeface="+mj-lt"/>
              <a:buAutoNum type="arabicPeriod" startAt="4"/>
            </a:pPr>
            <a:r>
              <a:rPr lang="es-GT" sz="1900" dirty="0" smtClean="0"/>
              <a:t>Fortalecimiento </a:t>
            </a:r>
            <a:r>
              <a:rPr lang="es-GT" sz="1900" dirty="0"/>
              <a:t>de la coordinación inter-entidades regionales OMA y aduanas – entidades OMA</a:t>
            </a:r>
            <a:r>
              <a:rPr lang="es-GT" sz="1900" dirty="0" smtClean="0"/>
              <a:t>.</a:t>
            </a:r>
          </a:p>
          <a:p>
            <a:pPr marL="1060704" lvl="2" indent="-457200"/>
            <a:r>
              <a:rPr lang="es-GT" sz="1400" dirty="0" smtClean="0"/>
              <a:t>Coordinación para la administración y mantenimiento de cada herramienta descrita en la estrategia.</a:t>
            </a:r>
          </a:p>
          <a:p>
            <a:pPr marL="1060704" lvl="2" indent="-457200"/>
            <a:r>
              <a:rPr lang="es-GT" sz="1400" dirty="0" smtClean="0"/>
              <a:t>Definición del contenido mínimo que los miembros podrían aportar y centralización dependiendo del tipo de contenido.</a:t>
            </a:r>
          </a:p>
          <a:p>
            <a:pPr marL="1060704" lvl="2" indent="-457200"/>
            <a:r>
              <a:rPr lang="es-GT" sz="1400" dirty="0" smtClean="0"/>
              <a:t>Colaboración de parte de los miembros en proveer información y a la vez promocionar a la región en los eventos en que participen en nombre de ésta.</a:t>
            </a:r>
          </a:p>
          <a:p>
            <a:pPr marL="822960" lvl="1" indent="-457200">
              <a:buFont typeface="+mj-lt"/>
              <a:buAutoNum type="arabicPeriod" startAt="4"/>
            </a:pPr>
            <a:endParaRPr lang="es-GT" sz="1900" dirty="0"/>
          </a:p>
          <a:p>
            <a:pPr marL="822960" lvl="1" indent="-457200">
              <a:buFont typeface="+mj-lt"/>
              <a:buAutoNum type="arabicPeriod" startAt="4"/>
            </a:pPr>
            <a:r>
              <a:rPr lang="es-GT" sz="1900" dirty="0"/>
              <a:t>Utilización de un nuevo logo regional moderno</a:t>
            </a:r>
          </a:p>
          <a:p>
            <a:pPr marL="822960" lvl="1" indent="-457200">
              <a:buFont typeface="+mj-lt"/>
              <a:buAutoNum type="arabicPeriod" startAt="4"/>
            </a:pPr>
            <a:endParaRPr lang="es-GT" sz="1900" dirty="0"/>
          </a:p>
          <a:p>
            <a:pPr marL="886968" lvl="3" indent="0">
              <a:buNone/>
            </a:pPr>
            <a:endParaRPr lang="es-GT" sz="1500" dirty="0" smtClean="0"/>
          </a:p>
          <a:p>
            <a:pPr marL="822960" lvl="1" indent="-457200">
              <a:buFont typeface="+mj-lt"/>
              <a:buAutoNum type="arabicPeriod" startAt="4"/>
            </a:pPr>
            <a:endParaRPr lang="es-GT" sz="1900" dirty="0" smtClean="0"/>
          </a:p>
          <a:p>
            <a:pPr marL="822960" lvl="1" indent="-457200">
              <a:buFont typeface="+mj-lt"/>
              <a:buAutoNum type="arabicPeriod" startAt="4"/>
            </a:pPr>
            <a:endParaRPr lang="es-GT" sz="1900" dirty="0" smtClean="0"/>
          </a:p>
        </p:txBody>
      </p:sp>
      <p:pic>
        <p:nvPicPr>
          <p:cNvPr id="6" name="Picture 5"/>
          <p:cNvPicPr>
            <a:picLocks noChangeAspect="1" noChangeArrowheads="1"/>
          </p:cNvPicPr>
          <p:nvPr/>
        </p:nvPicPr>
        <p:blipFill>
          <a:blip r:embed="rId2"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6123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noFill/>
          <a:effectLst>
            <a:outerShdw blurRad="50800" dist="38100" dir="2700000" algn="tl" rotWithShape="0">
              <a:prstClr val="black">
                <a:alpha val="40000"/>
              </a:prstClr>
            </a:outerShdw>
          </a:effectLst>
        </p:spPr>
        <p:txBody>
          <a:bodyPr/>
          <a:lstStyle/>
          <a:p>
            <a:pPr algn="ctr"/>
            <a:r>
              <a:rPr lang="es-GT" b="1" dirty="0" smtClean="0">
                <a:effectLst>
                  <a:outerShdw blurRad="38100" dist="38100" dir="2700000" algn="tl">
                    <a:srgbClr val="000000">
                      <a:alpha val="43137"/>
                    </a:srgbClr>
                  </a:outerShdw>
                </a:effectLst>
              </a:rPr>
              <a:t>ANTECEDENTES</a:t>
            </a:r>
            <a:endParaRPr lang="es-GT" b="1" dirty="0">
              <a:effectLst>
                <a:outerShdw blurRad="38100" dist="38100" dir="2700000" algn="tl">
                  <a:srgbClr val="000000">
                    <a:alpha val="43137"/>
                  </a:srgbClr>
                </a:outerShdw>
              </a:effectLst>
            </a:endParaRPr>
          </a:p>
        </p:txBody>
      </p:sp>
      <p:graphicFrame>
        <p:nvGraphicFramePr>
          <p:cNvPr id="4" name="3 Diagrama"/>
          <p:cNvGraphicFramePr/>
          <p:nvPr>
            <p:extLst>
              <p:ext uri="{D42A27DB-BD31-4B8C-83A1-F6EECF244321}">
                <p14:modId xmlns:p14="http://schemas.microsoft.com/office/powerpoint/2010/main" val="2997464529"/>
              </p:ext>
            </p:extLst>
          </p:nvPr>
        </p:nvGraphicFramePr>
        <p:xfrm>
          <a:off x="1259632" y="1525240"/>
          <a:ext cx="6648400" cy="44960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p:cNvPicPr>
            <a:picLocks noChangeAspect="1" noChangeArrowheads="1"/>
          </p:cNvPicPr>
          <p:nvPr/>
        </p:nvPicPr>
        <p:blipFill>
          <a:blip r:embed="rId8"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2117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4131021686"/>
              </p:ext>
            </p:extLst>
          </p:nvPr>
        </p:nvGraphicFramePr>
        <p:xfrm>
          <a:off x="457200" y="1340768"/>
          <a:ext cx="8219256" cy="5044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179512" y="274638"/>
            <a:ext cx="8229600" cy="1143000"/>
          </a:xfrm>
        </p:spPr>
        <p:txBody>
          <a:bodyPr/>
          <a:lstStyle/>
          <a:p>
            <a:pPr algn="ctr"/>
            <a:r>
              <a:rPr lang="es-GT" dirty="0" smtClean="0"/>
              <a:t>METODOLOGÍA UTILIZADA</a:t>
            </a:r>
            <a:endParaRPr lang="es-GT" dirty="0"/>
          </a:p>
        </p:txBody>
      </p:sp>
      <p:pic>
        <p:nvPicPr>
          <p:cNvPr id="6" name="Picture 5"/>
          <p:cNvPicPr>
            <a:picLocks noChangeAspect="1" noChangeArrowheads="1"/>
          </p:cNvPicPr>
          <p:nvPr/>
        </p:nvPicPr>
        <p:blipFill>
          <a:blip r:embed="rId7"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9843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899989230"/>
              </p:ext>
            </p:extLst>
          </p:nvPr>
        </p:nvGraphicFramePr>
        <p:xfrm>
          <a:off x="179512" y="1340768"/>
          <a:ext cx="8363272" cy="5188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590872" y="274638"/>
            <a:ext cx="8229600" cy="1143000"/>
          </a:xfrm>
        </p:spPr>
        <p:txBody>
          <a:bodyPr>
            <a:normAutofit/>
          </a:bodyPr>
          <a:lstStyle/>
          <a:p>
            <a:pPr algn="ctr"/>
            <a:r>
              <a:rPr lang="es-GT" sz="3200" dirty="0" smtClean="0"/>
              <a:t>CRITERIOS QUE SE REQUIRIERON</a:t>
            </a:r>
            <a:endParaRPr lang="es-GT" sz="3200" dirty="0"/>
          </a:p>
        </p:txBody>
      </p:sp>
      <p:pic>
        <p:nvPicPr>
          <p:cNvPr id="6" name="Picture 5"/>
          <p:cNvPicPr>
            <a:picLocks noChangeAspect="1" noChangeArrowheads="1"/>
          </p:cNvPicPr>
          <p:nvPr/>
        </p:nvPicPr>
        <p:blipFill>
          <a:blip r:embed="rId7"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3719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extLst>
              <p:ext uri="{D42A27DB-BD31-4B8C-83A1-F6EECF244321}">
                <p14:modId xmlns:p14="http://schemas.microsoft.com/office/powerpoint/2010/main" val="3608180340"/>
              </p:ext>
            </p:extLst>
          </p:nvPr>
        </p:nvGraphicFramePr>
        <p:xfrm>
          <a:off x="395536" y="1556792"/>
          <a:ext cx="820891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46856" y="260648"/>
            <a:ext cx="8229600" cy="1143000"/>
          </a:xfrm>
        </p:spPr>
        <p:txBody>
          <a:bodyPr>
            <a:normAutofit/>
          </a:bodyPr>
          <a:lstStyle/>
          <a:p>
            <a:pPr algn="ctr"/>
            <a:r>
              <a:rPr lang="es-GT" sz="3200" dirty="0" smtClean="0">
                <a:solidFill>
                  <a:srgbClr val="002060"/>
                </a:solidFill>
              </a:rPr>
              <a:t>PRINCIPALES ÁREAS DE ACCIÓN</a:t>
            </a:r>
            <a:endParaRPr lang="en-US" sz="3200" dirty="0">
              <a:solidFill>
                <a:srgbClr val="002060"/>
              </a:solidFill>
            </a:endParaRPr>
          </a:p>
        </p:txBody>
      </p:sp>
      <p:pic>
        <p:nvPicPr>
          <p:cNvPr id="7" name="Picture 5"/>
          <p:cNvPicPr>
            <a:picLocks noChangeAspect="1" noChangeArrowheads="1"/>
          </p:cNvPicPr>
          <p:nvPr/>
        </p:nvPicPr>
        <p:blipFill>
          <a:blip r:embed="rId8" cstate="print"/>
          <a:srcRect l="30076" t="23422" r="40592" b="21454"/>
          <a:stretch>
            <a:fillRect/>
          </a:stretch>
        </p:blipFill>
        <p:spPr bwMode="auto">
          <a:xfrm>
            <a:off x="17794" y="0"/>
            <a:ext cx="996340" cy="1052736"/>
          </a:xfrm>
          <a:prstGeom prst="rect">
            <a:avLst/>
          </a:prstGeom>
          <a:noFill/>
          <a:ln w="9525">
            <a:noFill/>
            <a:miter lim="800000"/>
            <a:headEnd/>
            <a:tailEnd/>
          </a:ln>
        </p:spPr>
      </p:pic>
      <p:pic>
        <p:nvPicPr>
          <p:cNvPr id="9"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4114385868"/>
              </p:ext>
            </p:extLst>
          </p:nvPr>
        </p:nvGraphicFramePr>
        <p:xfrm>
          <a:off x="251520" y="1268760"/>
          <a:ext cx="8640960" cy="501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518864" y="274638"/>
            <a:ext cx="8229600" cy="1143000"/>
          </a:xfrm>
        </p:spPr>
        <p:txBody>
          <a:bodyPr/>
          <a:lstStyle/>
          <a:p>
            <a:pPr algn="ctr"/>
            <a:r>
              <a:rPr lang="es-GT" dirty="0" smtClean="0"/>
              <a:t>ASPECTOS DESTACADOS</a:t>
            </a:r>
            <a:endParaRPr lang="es-GT" dirty="0"/>
          </a:p>
        </p:txBody>
      </p:sp>
      <p:pic>
        <p:nvPicPr>
          <p:cNvPr id="6" name="Picture 5"/>
          <p:cNvPicPr>
            <a:picLocks noChangeAspect="1" noChangeArrowheads="1"/>
          </p:cNvPicPr>
          <p:nvPr/>
        </p:nvPicPr>
        <p:blipFill>
          <a:blip r:embed="rId7"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l="18633" r="19829" b="24014"/>
          <a:stretch>
            <a:fillRect/>
          </a:stretch>
        </p:blipFill>
        <p:spPr bwMode="auto">
          <a:xfrm>
            <a:off x="8209341" y="35680"/>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161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18864" y="1349896"/>
            <a:ext cx="8229600" cy="2871192"/>
          </a:xfrm>
        </p:spPr>
        <p:txBody>
          <a:bodyPr>
            <a:noAutofit/>
          </a:bodyPr>
          <a:lstStyle/>
          <a:p>
            <a:pPr algn="ctr"/>
            <a:r>
              <a:rPr lang="es-GT" sz="3200" dirty="0" smtClean="0"/>
              <a:t>LAS 5 PROPUESTAS DE LOGO MÁS VOTADAS EN PAGINA REGIONAL DE FACEBOOK REGIONAL</a:t>
            </a:r>
            <a:endParaRPr lang="es-GT" sz="3200" dirty="0"/>
          </a:p>
        </p:txBody>
      </p:sp>
      <p:pic>
        <p:nvPicPr>
          <p:cNvPr id="6" name="Picture 5"/>
          <p:cNvPicPr>
            <a:picLocks noChangeAspect="1" noChangeArrowheads="1"/>
          </p:cNvPicPr>
          <p:nvPr/>
        </p:nvPicPr>
        <p:blipFill>
          <a:blip r:embed="rId2"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552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013" y="980728"/>
            <a:ext cx="7634411" cy="4680520"/>
          </a:xfrm>
          <a:prstGeom prst="rect">
            <a:avLst/>
          </a:prstGeom>
        </p:spPr>
      </p:pic>
    </p:spTree>
    <p:extLst>
      <p:ext uri="{BB962C8B-B14F-4D97-AF65-F5344CB8AC3E}">
        <p14:creationId xmlns:p14="http://schemas.microsoft.com/office/powerpoint/2010/main" val="13742412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2704" y="404664"/>
            <a:ext cx="5498592" cy="5812536"/>
          </a:xfrm>
          <a:prstGeom prst="rect">
            <a:avLst/>
          </a:prstGeom>
        </p:spPr>
      </p:pic>
    </p:spTree>
    <p:extLst>
      <p:ext uri="{BB962C8B-B14F-4D97-AF65-F5344CB8AC3E}">
        <p14:creationId xmlns:p14="http://schemas.microsoft.com/office/powerpoint/2010/main" val="38166537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77952"/>
            <a:ext cx="9144000" cy="6102096"/>
          </a:xfrm>
          <a:prstGeom prst="rect">
            <a:avLst/>
          </a:prstGeom>
        </p:spPr>
      </p:pic>
    </p:spTree>
    <p:extLst>
      <p:ext uri="{BB962C8B-B14F-4D97-AF65-F5344CB8AC3E}">
        <p14:creationId xmlns:p14="http://schemas.microsoft.com/office/powerpoint/2010/main" val="38166537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032" y="512676"/>
            <a:ext cx="8460432" cy="6345324"/>
          </a:xfrm>
          <a:prstGeom prst="rect">
            <a:avLst/>
          </a:prstGeom>
        </p:spPr>
      </p:pic>
    </p:spTree>
    <p:extLst>
      <p:ext uri="{BB962C8B-B14F-4D97-AF65-F5344CB8AC3E}">
        <p14:creationId xmlns:p14="http://schemas.microsoft.com/office/powerpoint/2010/main" val="38166537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323601"/>
            <a:ext cx="8424936" cy="4896099"/>
          </a:xfrm>
          <a:prstGeom prst="rect">
            <a:avLst/>
          </a:prstGeom>
        </p:spPr>
      </p:pic>
    </p:spTree>
    <p:extLst>
      <p:ext uri="{BB962C8B-B14F-4D97-AF65-F5344CB8AC3E}">
        <p14:creationId xmlns:p14="http://schemas.microsoft.com/office/powerpoint/2010/main" val="38166537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cstate="print"/>
          <a:srcRect l="30076" t="23422" r="40592" b="21454"/>
          <a:stretch>
            <a:fillRect/>
          </a:stretch>
        </p:blipFill>
        <p:spPr bwMode="auto">
          <a:xfrm>
            <a:off x="17794" y="35680"/>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685800" y="15063"/>
            <a:ext cx="7772400" cy="1829761"/>
          </a:xfrm>
          <a:prstGeom prst="rect">
            <a:avLst/>
          </a:prstGeom>
        </p:spPr>
        <p:txBody>
          <a:bodyPr vert="horz"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s-GT" smtClean="0">
                <a:solidFill>
                  <a:srgbClr val="002060"/>
                </a:solidFill>
              </a:rPr>
              <a:t>MUCHAS GRACIAS EN NOMBRE DE GUATEMALA</a:t>
            </a:r>
            <a:endParaRPr lang="en-US" dirty="0">
              <a:solidFill>
                <a:srgbClr val="002060"/>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1880" y="1799844"/>
            <a:ext cx="2808312" cy="2106235"/>
          </a:xfrm>
          <a:prstGeom prst="rect">
            <a:avLst/>
          </a:prstGeom>
        </p:spPr>
      </p:pic>
      <p:sp>
        <p:nvSpPr>
          <p:cNvPr id="12" name="Subtitle 2"/>
          <p:cNvSpPr txBox="1">
            <a:spLocks/>
          </p:cNvSpPr>
          <p:nvPr/>
        </p:nvSpPr>
        <p:spPr>
          <a:xfrm>
            <a:off x="685800" y="4389536"/>
            <a:ext cx="7772400" cy="1199704"/>
          </a:xfrm>
          <a:prstGeom prst="rect">
            <a:avLst/>
          </a:prstGeom>
          <a:noFill/>
          <a:ln w="9652">
            <a:solidFill>
              <a:schemeClr val="accent1"/>
            </a:solidFill>
            <a:miter lim="800000"/>
          </a:ln>
        </p:spPr>
        <p:txBody>
          <a:bodyPr vert="horz" lIns="182880" anchor="ctr">
            <a:normAutofit fontScale="92500" lnSpcReduction="20000"/>
          </a:bodyPr>
          <a:lstStyle>
            <a:lvl1pPr marL="0" indent="0" algn="l" rtl="0" eaLnBrk="1" latinLnBrk="0" hangingPunct="1">
              <a:spcBef>
                <a:spcPts val="400"/>
              </a:spcBef>
              <a:spcAft>
                <a:spcPts val="0"/>
              </a:spcAft>
              <a:buClr>
                <a:schemeClr val="accent1"/>
              </a:buClr>
              <a:buSzPct val="68000"/>
              <a:buFont typeface="Wingdings 3"/>
              <a:buNone/>
              <a:defRPr kumimoji="0" sz="2400" b="0" kern="1200">
                <a:solidFill>
                  <a:schemeClr val="bg1"/>
                </a:solidFill>
                <a:latin typeface="+mn-lt"/>
                <a:ea typeface="+mn-ea"/>
                <a:cs typeface="+mn-cs"/>
              </a:defRPr>
            </a:lvl1pPr>
            <a:lvl2pPr marL="621792" indent="-228600" algn="l" rtl="0" eaLnBrk="1" latinLnBrk="0" hangingPunct="1">
              <a:spcBef>
                <a:spcPts val="324"/>
              </a:spcBef>
              <a:buClr>
                <a:schemeClr val="accent1"/>
              </a:buClr>
              <a:buFont typeface="Verdana"/>
              <a:buNone/>
              <a:defRPr kumimoji="0" sz="2000" b="1"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None/>
              <a:defRPr kumimoji="0" sz="1800" b="1"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None/>
              <a:defRPr kumimoji="0" sz="1600" b="1"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None/>
              <a:defRPr kumimoji="0" sz="1600" b="1"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s-GT" dirty="0" smtClean="0">
                <a:solidFill>
                  <a:srgbClr val="002060"/>
                </a:solidFill>
              </a:rPr>
              <a:t>POR SU CONFIANZA Y APOYO, SIGAMOS ADELANTE TRABAJANDO POR LA MODERNIZACIÓN DE LAS ADUANAS PARA EL BIEN DE NUESTROS PAÍSES Y DE LA REGIÓN ENTERA!!!</a:t>
            </a:r>
            <a:endParaRPr lang="en-US" dirty="0">
              <a:solidFill>
                <a:srgbClr val="002060"/>
              </a:solidFill>
            </a:endParaRPr>
          </a:p>
        </p:txBody>
      </p:sp>
    </p:spTree>
    <p:extLst>
      <p:ext uri="{BB962C8B-B14F-4D97-AF65-F5344CB8AC3E}">
        <p14:creationId xmlns:p14="http://schemas.microsoft.com/office/powerpoint/2010/main" val="6997895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68313" y="3510136"/>
            <a:ext cx="8229600" cy="1143000"/>
          </a:xfrm>
        </p:spPr>
        <p:txBody>
          <a:bodyPr>
            <a:noAutofit/>
          </a:bodyPr>
          <a:lstStyle/>
          <a:p>
            <a:pPr algn="ctr"/>
            <a:r>
              <a:rPr lang="es-MX" sz="2800" b="1" dirty="0" smtClean="0">
                <a:solidFill>
                  <a:srgbClr val="000066"/>
                </a:solidFill>
              </a:rPr>
              <a:t>INFORME 2012</a:t>
            </a:r>
            <a:br>
              <a:rPr lang="es-MX" sz="2800" b="1" dirty="0" smtClean="0">
                <a:solidFill>
                  <a:srgbClr val="000066"/>
                </a:solidFill>
              </a:rPr>
            </a:br>
            <a:r>
              <a:rPr lang="es-MX" sz="2800" b="1" dirty="0" smtClean="0">
                <a:solidFill>
                  <a:srgbClr val="000066"/>
                </a:solidFill>
              </a:rPr>
              <a:t>VICEPRESIDENCIA DE LA ORGANIZACIÓN MUNDIAL DE ADUANAS</a:t>
            </a:r>
            <a:br>
              <a:rPr lang="es-MX" sz="2800" b="1" dirty="0" smtClean="0">
                <a:solidFill>
                  <a:srgbClr val="000066"/>
                </a:solidFill>
              </a:rPr>
            </a:br>
            <a:r>
              <a:rPr lang="es-MX" sz="2800" b="1" dirty="0" smtClean="0">
                <a:solidFill>
                  <a:srgbClr val="000066"/>
                </a:solidFill>
              </a:rPr>
              <a:t/>
            </a:r>
            <a:br>
              <a:rPr lang="es-MX" sz="2800" b="1" dirty="0" smtClean="0">
                <a:solidFill>
                  <a:srgbClr val="000066"/>
                </a:solidFill>
              </a:rPr>
            </a:br>
            <a:endParaRPr lang="es-GT" sz="2800" b="1" dirty="0" smtClean="0">
              <a:solidFill>
                <a:srgbClr val="000066"/>
              </a:solidFill>
            </a:endParaRPr>
          </a:p>
        </p:txBody>
      </p:sp>
      <p:sp>
        <p:nvSpPr>
          <p:cNvPr id="2" name="TextBox 1"/>
          <p:cNvSpPr txBox="1"/>
          <p:nvPr/>
        </p:nvSpPr>
        <p:spPr>
          <a:xfrm>
            <a:off x="827584" y="4725144"/>
            <a:ext cx="7128792" cy="1384995"/>
          </a:xfrm>
          <a:prstGeom prst="rect">
            <a:avLst/>
          </a:prstGeom>
          <a:noFill/>
        </p:spPr>
        <p:txBody>
          <a:bodyPr wrap="square" rtlCol="0">
            <a:spAutoFit/>
          </a:bodyPr>
          <a:lstStyle/>
          <a:p>
            <a:pPr algn="ctr"/>
            <a:r>
              <a:rPr lang="es-GT" sz="1400" b="1" dirty="0" smtClean="0">
                <a:solidFill>
                  <a:srgbClr val="002060"/>
                </a:solidFill>
              </a:rPr>
              <a:t>XV Conferencia  Regional de Directores Generales de Aduanas</a:t>
            </a:r>
          </a:p>
          <a:p>
            <a:pPr algn="ctr"/>
            <a:r>
              <a:rPr lang="es-GT" sz="1400" b="1" dirty="0" smtClean="0">
                <a:solidFill>
                  <a:srgbClr val="002060"/>
                </a:solidFill>
              </a:rPr>
              <a:t>Punta del Este, Uruguay 23 -25 de abril 2012</a:t>
            </a:r>
          </a:p>
          <a:p>
            <a:pPr algn="ctr"/>
            <a:endParaRPr lang="es-GT" sz="1400" b="1" dirty="0">
              <a:solidFill>
                <a:srgbClr val="002060"/>
              </a:solidFill>
            </a:endParaRPr>
          </a:p>
          <a:p>
            <a:pPr algn="ctr"/>
            <a:r>
              <a:rPr lang="es-GT" sz="1400" b="1" dirty="0" smtClean="0">
                <a:solidFill>
                  <a:srgbClr val="002060"/>
                </a:solidFill>
              </a:rPr>
              <a:t>Alejandro González Portocarrero</a:t>
            </a:r>
          </a:p>
          <a:p>
            <a:pPr algn="ctr"/>
            <a:r>
              <a:rPr lang="es-GT" sz="1400" b="1" dirty="0" smtClean="0">
                <a:solidFill>
                  <a:srgbClr val="002060"/>
                </a:solidFill>
              </a:rPr>
              <a:t>Vicepresidente </a:t>
            </a:r>
            <a:r>
              <a:rPr lang="es-GT" sz="1400" b="1" dirty="0" err="1" smtClean="0">
                <a:solidFill>
                  <a:srgbClr val="002060"/>
                </a:solidFill>
              </a:rPr>
              <a:t>a.i.</a:t>
            </a:r>
            <a:r>
              <a:rPr lang="es-GT" sz="1400" b="1" dirty="0" smtClean="0">
                <a:solidFill>
                  <a:srgbClr val="002060"/>
                </a:solidFill>
              </a:rPr>
              <a:t> del Consejo de la OMA</a:t>
            </a:r>
          </a:p>
          <a:p>
            <a:pPr algn="ctr"/>
            <a:r>
              <a:rPr lang="es-GT" sz="1400" b="1" dirty="0" smtClean="0">
                <a:solidFill>
                  <a:srgbClr val="002060"/>
                </a:solidFill>
              </a:rPr>
              <a:t>Región de las Américas y el Caribe</a:t>
            </a:r>
            <a:endParaRPr lang="en-US" sz="1400" b="1" dirty="0">
              <a:solidFill>
                <a:srgbClr val="002060"/>
              </a:solidFill>
            </a:endParaRPr>
          </a:p>
        </p:txBody>
      </p:sp>
      <p:pic>
        <p:nvPicPr>
          <p:cNvPr id="4" name="Picture 5"/>
          <p:cNvPicPr>
            <a:picLocks noChangeAspect="1" noChangeArrowheads="1"/>
          </p:cNvPicPr>
          <p:nvPr/>
        </p:nvPicPr>
        <p:blipFill>
          <a:blip r:embed="rId3" cstate="print"/>
          <a:srcRect l="30076" t="23422" r="40592" b="21454"/>
          <a:stretch>
            <a:fillRect/>
          </a:stretch>
        </p:blipFill>
        <p:spPr bwMode="auto">
          <a:xfrm>
            <a:off x="1929208" y="85008"/>
            <a:ext cx="2210743" cy="2335880"/>
          </a:xfrm>
          <a:prstGeom prst="rect">
            <a:avLst/>
          </a:prstGeom>
          <a:noFill/>
          <a:ln w="9525">
            <a:noFill/>
            <a:miter lim="800000"/>
            <a:headEnd/>
            <a:tailEnd/>
          </a:ln>
        </p:spPr>
      </p:pic>
      <p:graphicFrame>
        <p:nvGraphicFramePr>
          <p:cNvPr id="3" name="Object 2"/>
          <p:cNvGraphicFramePr>
            <a:graphicFrameLocks noChangeAspect="1"/>
          </p:cNvGraphicFramePr>
          <p:nvPr>
            <p:extLst>
              <p:ext uri="{D42A27DB-BD31-4B8C-83A1-F6EECF244321}">
                <p14:modId xmlns:p14="http://schemas.microsoft.com/office/powerpoint/2010/main" val="4143914558"/>
              </p:ext>
            </p:extLst>
          </p:nvPr>
        </p:nvGraphicFramePr>
        <p:xfrm>
          <a:off x="4572000" y="332656"/>
          <a:ext cx="3442761" cy="2331318"/>
        </p:xfrm>
        <a:graphic>
          <a:graphicData uri="http://schemas.openxmlformats.org/presentationml/2006/ole">
            <mc:AlternateContent xmlns:mc="http://schemas.openxmlformats.org/markup-compatibility/2006">
              <mc:Choice xmlns:v="urn:schemas-microsoft-com:vml" Requires="v">
                <p:oleObj spid="_x0000_s4109" name="Picture" r:id="rId4" imgW="1114560" imgH="724680" progId="Word.Picture.8">
                  <p:embed/>
                </p:oleObj>
              </mc:Choice>
              <mc:Fallback>
                <p:oleObj name="Picture" r:id="rId4" imgW="1114560" imgH="724680" progId="Word.Pictur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32656"/>
                        <a:ext cx="3442761" cy="2331318"/>
                      </a:xfrm>
                      <a:prstGeom prst="rect">
                        <a:avLst/>
                      </a:prstGeom>
                      <a:noFill/>
                    </p:spPr>
                  </p:pic>
                </p:oleObj>
              </mc:Fallback>
            </mc:AlternateContent>
          </a:graphicData>
        </a:graphic>
      </p:graphicFrame>
    </p:spTree>
    <p:extLst>
      <p:ext uri="{BB962C8B-B14F-4D97-AF65-F5344CB8AC3E}">
        <p14:creationId xmlns:p14="http://schemas.microsoft.com/office/powerpoint/2010/main" val="15668320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73667102"/>
              </p:ext>
            </p:extLst>
          </p:nvPr>
        </p:nvGraphicFramePr>
        <p:xfrm>
          <a:off x="457200" y="148478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413792"/>
            <a:ext cx="8229600" cy="1143000"/>
          </a:xfrm>
        </p:spPr>
        <p:txBody>
          <a:bodyPr>
            <a:normAutofit/>
          </a:bodyPr>
          <a:lstStyle/>
          <a:p>
            <a:pPr algn="ctr"/>
            <a:r>
              <a:rPr lang="es-GT" sz="3600" b="1" dirty="0" smtClean="0">
                <a:solidFill>
                  <a:srgbClr val="002060"/>
                </a:solidFill>
                <a:effectLst>
                  <a:outerShdw blurRad="38100" dist="38100" dir="2700000" algn="tl">
                    <a:srgbClr val="000000">
                      <a:alpha val="43137"/>
                    </a:srgbClr>
                  </a:outerShdw>
                </a:effectLst>
              </a:rPr>
              <a:t>EVENTOS REGIONALES</a:t>
            </a:r>
            <a:endParaRPr lang="en-US" sz="3600" b="1" dirty="0">
              <a:solidFill>
                <a:srgbClr val="002060"/>
              </a:solidFill>
              <a:effectLst>
                <a:outerShdw blurRad="38100" dist="38100" dir="2700000" algn="tl">
                  <a:srgbClr val="000000">
                    <a:alpha val="43137"/>
                  </a:srgbClr>
                </a:outerShdw>
              </a:effectLst>
            </a:endParaRPr>
          </a:p>
        </p:txBody>
      </p:sp>
      <p:sp>
        <p:nvSpPr>
          <p:cNvPr id="10" name="Action Button: Beginning 9">
            <a:hlinkClick r:id="rId8" action="ppaction://hlinksldjump" highlightClick="1"/>
          </p:cNvPr>
          <p:cNvSpPr/>
          <p:nvPr/>
        </p:nvSpPr>
        <p:spPr>
          <a:xfrm>
            <a:off x="8387916" y="6309320"/>
            <a:ext cx="576572" cy="360040"/>
          </a:xfrm>
          <a:prstGeom prst="actionButtonBeginning">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11" name="Picture 5"/>
          <p:cNvPicPr>
            <a:picLocks noChangeAspect="1" noChangeArrowheads="1"/>
          </p:cNvPicPr>
          <p:nvPr/>
        </p:nvPicPr>
        <p:blipFill>
          <a:blip r:embed="rId9" cstate="print"/>
          <a:srcRect l="30076" t="23422" r="40592" b="21454"/>
          <a:stretch>
            <a:fillRect/>
          </a:stretch>
        </p:blipFill>
        <p:spPr bwMode="auto">
          <a:xfrm>
            <a:off x="17794" y="0"/>
            <a:ext cx="996340" cy="1052736"/>
          </a:xfrm>
          <a:prstGeom prst="rect">
            <a:avLst/>
          </a:prstGeom>
          <a:noFill/>
          <a:ln w="9525">
            <a:noFill/>
            <a:miter lim="800000"/>
            <a:headEnd/>
            <a:tailEnd/>
          </a:ln>
        </p:spPr>
      </p:pic>
      <p:pic>
        <p:nvPicPr>
          <p:cNvPr id="12"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5830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s-GT" sz="3600" dirty="0" smtClean="0">
                <a:solidFill>
                  <a:srgbClr val="002060"/>
                </a:solidFill>
                <a:effectLst>
                  <a:outerShdw blurRad="38100" dist="38100" dir="2700000" algn="tl">
                    <a:srgbClr val="000000">
                      <a:alpha val="43137"/>
                    </a:srgbClr>
                  </a:outerShdw>
                </a:effectLst>
              </a:rPr>
              <a:t>SESIONES OMA</a:t>
            </a:r>
            <a:endParaRPr lang="en-US" sz="3600" dirty="0">
              <a:solidFill>
                <a:srgbClr val="002060"/>
              </a:solidFill>
              <a:effectLst>
                <a:outerShdw blurRad="38100" dist="38100" dir="2700000" algn="tl">
                  <a:srgbClr val="000000">
                    <a:alpha val="43137"/>
                  </a:srgbClr>
                </a:outerShdw>
              </a:effectLst>
            </a:endParaRPr>
          </a:p>
        </p:txBody>
      </p:sp>
      <p:graphicFrame>
        <p:nvGraphicFramePr>
          <p:cNvPr id="4" name="Content Placeholder 4"/>
          <p:cNvGraphicFramePr>
            <a:graphicFrameLocks/>
          </p:cNvGraphicFramePr>
          <p:nvPr>
            <p:extLst>
              <p:ext uri="{D42A27DB-BD31-4B8C-83A1-F6EECF244321}">
                <p14:modId xmlns:p14="http://schemas.microsoft.com/office/powerpoint/2010/main" val="93409084"/>
              </p:ext>
            </p:extLst>
          </p:nvPr>
        </p:nvGraphicFramePr>
        <p:xfrm>
          <a:off x="609600" y="148478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ction Button: Beginning 6">
            <a:hlinkClick r:id="rId8" action="ppaction://hlinksldjump" highlightClick="1"/>
          </p:cNvPr>
          <p:cNvSpPr/>
          <p:nvPr/>
        </p:nvSpPr>
        <p:spPr>
          <a:xfrm>
            <a:off x="8387916" y="6309320"/>
            <a:ext cx="576572" cy="360040"/>
          </a:xfrm>
          <a:prstGeom prst="actionButtonBeginning">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8" name="Picture 5"/>
          <p:cNvPicPr>
            <a:picLocks noChangeAspect="1" noChangeArrowheads="1"/>
          </p:cNvPicPr>
          <p:nvPr/>
        </p:nvPicPr>
        <p:blipFill>
          <a:blip r:embed="rId9" cstate="print"/>
          <a:srcRect l="30076" t="23422" r="40592" b="21454"/>
          <a:stretch>
            <a:fillRect/>
          </a:stretch>
        </p:blipFill>
        <p:spPr bwMode="auto">
          <a:xfrm>
            <a:off x="17794" y="0"/>
            <a:ext cx="996340" cy="1052736"/>
          </a:xfrm>
          <a:prstGeom prst="rect">
            <a:avLst/>
          </a:prstGeom>
          <a:noFill/>
          <a:ln w="9525">
            <a:noFill/>
            <a:miter lim="800000"/>
            <a:headEnd/>
            <a:tailEnd/>
          </a:ln>
        </p:spPr>
      </p:pic>
      <p:pic>
        <p:nvPicPr>
          <p:cNvPr id="9"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5540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274638"/>
            <a:ext cx="8229600" cy="1143000"/>
          </a:xfrm>
        </p:spPr>
        <p:txBody>
          <a:bodyPr vert="horz" rtlCol="0" anchor="ctr">
            <a:normAutofit fontScale="90000"/>
            <a:scene3d>
              <a:camera prst="orthographicFront"/>
              <a:lightRig rig="soft" dir="t"/>
            </a:scene3d>
            <a:sp3d prstMaterial="softEdge">
              <a:bevelT w="25400" h="25400"/>
            </a:sp3d>
          </a:bodyPr>
          <a:lstStyle/>
          <a:p>
            <a:pPr algn="ctr"/>
            <a:r>
              <a:rPr lang="es-GT" sz="3600" dirty="0" smtClean="0">
                <a:solidFill>
                  <a:srgbClr val="002060"/>
                </a:solidFill>
                <a:effectLst>
                  <a:outerShdw blurRad="38100" dist="38100" dir="2700000" algn="tl">
                    <a:srgbClr val="000000">
                      <a:alpha val="43137"/>
                    </a:srgbClr>
                  </a:outerShdw>
                </a:effectLst>
              </a:rPr>
              <a:t>PARTICIPACIÓN EN TALLERES Y SEMINARIOS</a:t>
            </a:r>
            <a:endParaRPr lang="en-US" sz="3600" dirty="0">
              <a:solidFill>
                <a:srgbClr val="002060"/>
              </a:solidFill>
              <a:effectLst>
                <a:outerShdw blurRad="38100" dist="38100" dir="2700000" algn="tl">
                  <a:srgbClr val="000000">
                    <a:alpha val="43137"/>
                  </a:srgbClr>
                </a:outerShdw>
              </a:effectLst>
            </a:endParaRPr>
          </a:p>
        </p:txBody>
      </p:sp>
      <p:graphicFrame>
        <p:nvGraphicFramePr>
          <p:cNvPr id="4" name="Content Placeholder 4"/>
          <p:cNvGraphicFramePr>
            <a:graphicFrameLocks/>
          </p:cNvGraphicFramePr>
          <p:nvPr>
            <p:extLst>
              <p:ext uri="{D42A27DB-BD31-4B8C-83A1-F6EECF244321}">
                <p14:modId xmlns:p14="http://schemas.microsoft.com/office/powerpoint/2010/main" val="3792253837"/>
              </p:ext>
            </p:extLst>
          </p:nvPr>
        </p:nvGraphicFramePr>
        <p:xfrm>
          <a:off x="467544" y="1567333"/>
          <a:ext cx="8496944" cy="4741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ction Button: Beginning 6">
            <a:hlinkClick r:id="rId8" action="ppaction://hlinksldjump" highlightClick="1"/>
          </p:cNvPr>
          <p:cNvSpPr/>
          <p:nvPr/>
        </p:nvSpPr>
        <p:spPr>
          <a:xfrm>
            <a:off x="8387916" y="6309320"/>
            <a:ext cx="576572" cy="360040"/>
          </a:xfrm>
          <a:prstGeom prst="actionButtonBeginning">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6" name="Picture 5"/>
          <p:cNvPicPr>
            <a:picLocks noChangeAspect="1" noChangeArrowheads="1"/>
          </p:cNvPicPr>
          <p:nvPr/>
        </p:nvPicPr>
        <p:blipFill>
          <a:blip r:embed="rId9" cstate="print"/>
          <a:srcRect l="30076" t="23422" r="40592" b="21454"/>
          <a:stretch>
            <a:fillRect/>
          </a:stretch>
        </p:blipFill>
        <p:spPr bwMode="auto">
          <a:xfrm>
            <a:off x="17794" y="0"/>
            <a:ext cx="996340" cy="1052736"/>
          </a:xfrm>
          <a:prstGeom prst="rect">
            <a:avLst/>
          </a:prstGeom>
          <a:noFill/>
          <a:ln w="9525">
            <a:noFill/>
            <a:miter lim="800000"/>
            <a:headEnd/>
            <a:tailEnd/>
          </a:ln>
        </p:spPr>
      </p:pic>
      <p:pic>
        <p:nvPicPr>
          <p:cNvPr id="8"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87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s-GT" sz="2800" dirty="0" smtClean="0">
                <a:solidFill>
                  <a:srgbClr val="002060"/>
                </a:solidFill>
                <a:effectLst>
                  <a:outerShdw blurRad="38100" dist="38100" dir="2700000" algn="tl">
                    <a:srgbClr val="000000">
                      <a:alpha val="43137"/>
                    </a:srgbClr>
                  </a:outerShdw>
                </a:effectLst>
              </a:rPr>
              <a:t>APOYO EN EJECUCIÓN DE PROYECTOS E INICIATIVAS OMA</a:t>
            </a:r>
            <a:endParaRPr lang="en-US" sz="2800" dirty="0">
              <a:solidFill>
                <a:srgbClr val="002060"/>
              </a:solidFill>
              <a:effectLst>
                <a:outerShdw blurRad="38100" dist="38100" dir="2700000" algn="tl">
                  <a:srgbClr val="000000">
                    <a:alpha val="43137"/>
                  </a:srgbClr>
                </a:outerShdw>
              </a:effectLst>
            </a:endParaRPr>
          </a:p>
        </p:txBody>
      </p:sp>
      <p:graphicFrame>
        <p:nvGraphicFramePr>
          <p:cNvPr id="4" name="Content Placeholder 4"/>
          <p:cNvGraphicFramePr>
            <a:graphicFrameLocks/>
          </p:cNvGraphicFramePr>
          <p:nvPr>
            <p:extLst>
              <p:ext uri="{D42A27DB-BD31-4B8C-83A1-F6EECF244321}">
                <p14:modId xmlns:p14="http://schemas.microsoft.com/office/powerpoint/2010/main" val="926747982"/>
              </p:ext>
            </p:extLst>
          </p:nvPr>
        </p:nvGraphicFramePr>
        <p:xfrm>
          <a:off x="179512" y="1484784"/>
          <a:ext cx="8659688"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ction Button: Beginning 6">
            <a:hlinkClick r:id="rId8" action="ppaction://hlinksldjump" highlightClick="1"/>
          </p:cNvPr>
          <p:cNvSpPr/>
          <p:nvPr/>
        </p:nvSpPr>
        <p:spPr>
          <a:xfrm>
            <a:off x="8387916" y="6309320"/>
            <a:ext cx="576572" cy="360040"/>
          </a:xfrm>
          <a:prstGeom prst="actionButtonBeginning">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8" name="Picture 5"/>
          <p:cNvPicPr>
            <a:picLocks noChangeAspect="1" noChangeArrowheads="1"/>
          </p:cNvPicPr>
          <p:nvPr/>
        </p:nvPicPr>
        <p:blipFill>
          <a:blip r:embed="rId9" cstate="print"/>
          <a:srcRect l="30076" t="23422" r="40592" b="21454"/>
          <a:stretch>
            <a:fillRect/>
          </a:stretch>
        </p:blipFill>
        <p:spPr bwMode="auto">
          <a:xfrm>
            <a:off x="17794" y="0"/>
            <a:ext cx="996340" cy="1052736"/>
          </a:xfrm>
          <a:prstGeom prst="rect">
            <a:avLst/>
          </a:prstGeom>
          <a:noFill/>
          <a:ln w="9525">
            <a:noFill/>
            <a:miter lim="800000"/>
            <a:headEnd/>
            <a:tailEnd/>
          </a:ln>
        </p:spPr>
      </p:pic>
      <p:pic>
        <p:nvPicPr>
          <p:cNvPr id="9"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9028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s-GT" sz="2800" dirty="0" smtClean="0">
                <a:solidFill>
                  <a:srgbClr val="002060"/>
                </a:solidFill>
                <a:effectLst>
                  <a:outerShdw blurRad="38100" dist="38100" dir="2700000" algn="tl">
                    <a:srgbClr val="000000">
                      <a:alpha val="43137"/>
                    </a:srgbClr>
                  </a:outerShdw>
                </a:effectLst>
              </a:rPr>
              <a:t>REUNIONES CON DONANTES</a:t>
            </a:r>
            <a:endParaRPr lang="en-US" sz="2800" dirty="0">
              <a:solidFill>
                <a:srgbClr val="002060"/>
              </a:solidFill>
              <a:effectLst>
                <a:outerShdw blurRad="38100" dist="38100" dir="2700000" algn="tl">
                  <a:srgbClr val="000000">
                    <a:alpha val="43137"/>
                  </a:srgbClr>
                </a:outerShdw>
              </a:effectLst>
            </a:endParaRPr>
          </a:p>
        </p:txBody>
      </p:sp>
      <p:graphicFrame>
        <p:nvGraphicFramePr>
          <p:cNvPr id="4" name="Content Placeholder 4"/>
          <p:cNvGraphicFramePr>
            <a:graphicFrameLocks/>
          </p:cNvGraphicFramePr>
          <p:nvPr>
            <p:extLst>
              <p:ext uri="{D42A27DB-BD31-4B8C-83A1-F6EECF244321}">
                <p14:modId xmlns:p14="http://schemas.microsoft.com/office/powerpoint/2010/main" val="2981078058"/>
              </p:ext>
            </p:extLst>
          </p:nvPr>
        </p:nvGraphicFramePr>
        <p:xfrm>
          <a:off x="179512" y="1275582"/>
          <a:ext cx="8659688"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ction Button: Beginning 6">
            <a:hlinkClick r:id="rId8" action="ppaction://hlinksldjump" highlightClick="1"/>
          </p:cNvPr>
          <p:cNvSpPr/>
          <p:nvPr/>
        </p:nvSpPr>
        <p:spPr>
          <a:xfrm>
            <a:off x="8387916" y="6309320"/>
            <a:ext cx="576572" cy="360040"/>
          </a:xfrm>
          <a:prstGeom prst="actionButtonBeginning">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8" name="Picture 5"/>
          <p:cNvPicPr>
            <a:picLocks noChangeAspect="1" noChangeArrowheads="1"/>
          </p:cNvPicPr>
          <p:nvPr/>
        </p:nvPicPr>
        <p:blipFill>
          <a:blip r:embed="rId9" cstate="print"/>
          <a:srcRect l="30076" t="23422" r="40592" b="21454"/>
          <a:stretch>
            <a:fillRect/>
          </a:stretch>
        </p:blipFill>
        <p:spPr bwMode="auto">
          <a:xfrm>
            <a:off x="17794" y="15766"/>
            <a:ext cx="996340" cy="1052736"/>
          </a:xfrm>
          <a:prstGeom prst="rect">
            <a:avLst/>
          </a:prstGeom>
          <a:noFill/>
          <a:ln w="9525">
            <a:noFill/>
            <a:miter lim="800000"/>
            <a:headEnd/>
            <a:tailEnd/>
          </a:ln>
        </p:spPr>
      </p:pic>
      <p:pic>
        <p:nvPicPr>
          <p:cNvPr id="9"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l="18633" r="19829" b="24014"/>
          <a:stretch>
            <a:fillRect/>
          </a:stretch>
        </p:blipFill>
        <p:spPr bwMode="auto">
          <a:xfrm>
            <a:off x="8209341" y="1440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2221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35343"/>
            <a:ext cx="7772400" cy="1829761"/>
          </a:xfrm>
        </p:spPr>
        <p:txBody>
          <a:bodyPr>
            <a:normAutofit fontScale="90000"/>
          </a:bodyPr>
          <a:lstStyle/>
          <a:p>
            <a:r>
              <a:rPr lang="es-GT" dirty="0" smtClean="0"/>
              <a:t>ESTRATEGIA DE COMUNICACIÓN REGIONAL</a:t>
            </a:r>
            <a:endParaRPr lang="en-US" dirty="0"/>
          </a:p>
        </p:txBody>
      </p:sp>
      <p:sp>
        <p:nvSpPr>
          <p:cNvPr id="3" name="Subtitle 2"/>
          <p:cNvSpPr>
            <a:spLocks noGrp="1"/>
          </p:cNvSpPr>
          <p:nvPr>
            <p:ph type="subTitle" idx="1"/>
          </p:nvPr>
        </p:nvSpPr>
        <p:spPr>
          <a:xfrm>
            <a:off x="685800" y="4461544"/>
            <a:ext cx="7772400" cy="1199704"/>
          </a:xfrm>
        </p:spPr>
        <p:txBody>
          <a:bodyPr/>
          <a:lstStyle/>
          <a:p>
            <a:r>
              <a:rPr lang="es-GT" dirty="0" smtClean="0"/>
              <a:t>OMAMERICARIBE</a:t>
            </a:r>
            <a:endParaRPr lang="en-US" dirty="0"/>
          </a:p>
        </p:txBody>
      </p:sp>
      <p:pic>
        <p:nvPicPr>
          <p:cNvPr id="4" name="Picture 5"/>
          <p:cNvPicPr>
            <a:picLocks noChangeAspect="1" noChangeArrowheads="1"/>
          </p:cNvPicPr>
          <p:nvPr/>
        </p:nvPicPr>
        <p:blipFill>
          <a:blip r:embed="rId4" cstate="print"/>
          <a:srcRect l="30076" t="23422" r="40592" b="21454"/>
          <a:stretch>
            <a:fillRect/>
          </a:stretch>
        </p:blipFill>
        <p:spPr bwMode="auto">
          <a:xfrm>
            <a:off x="1929208" y="85008"/>
            <a:ext cx="2210743" cy="2335880"/>
          </a:xfrm>
          <a:prstGeom prst="rect">
            <a:avLst/>
          </a:prstGeom>
          <a:noFill/>
          <a:ln w="9525">
            <a:noFill/>
            <a:miter lim="800000"/>
            <a:headEnd/>
            <a:tailEnd/>
          </a:ln>
        </p:spPr>
      </p:pic>
      <p:graphicFrame>
        <p:nvGraphicFramePr>
          <p:cNvPr id="5" name="Object 4"/>
          <p:cNvGraphicFramePr>
            <a:graphicFrameLocks noChangeAspect="1"/>
          </p:cNvGraphicFramePr>
          <p:nvPr>
            <p:extLst>
              <p:ext uri="{D42A27DB-BD31-4B8C-83A1-F6EECF244321}">
                <p14:modId xmlns:p14="http://schemas.microsoft.com/office/powerpoint/2010/main" val="4182315070"/>
              </p:ext>
            </p:extLst>
          </p:nvPr>
        </p:nvGraphicFramePr>
        <p:xfrm>
          <a:off x="4572000" y="332656"/>
          <a:ext cx="3442761" cy="2331318"/>
        </p:xfrm>
        <a:graphic>
          <a:graphicData uri="http://schemas.openxmlformats.org/presentationml/2006/ole">
            <mc:AlternateContent xmlns:mc="http://schemas.openxmlformats.org/markup-compatibility/2006">
              <mc:Choice xmlns:v="urn:schemas-microsoft-com:vml" Requires="v">
                <p:oleObj spid="_x0000_s2074" name="Picture" r:id="rId5" imgW="1114560" imgH="724680" progId="Word.Picture.8">
                  <p:embed/>
                </p:oleObj>
              </mc:Choice>
              <mc:Fallback>
                <p:oleObj name="Picture" r:id="rId5" imgW="1114560" imgH="7246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332656"/>
                        <a:ext cx="3442761" cy="2331318"/>
                      </a:xfrm>
                      <a:prstGeom prst="rect">
                        <a:avLst/>
                      </a:prstGeom>
                      <a:noFill/>
                    </p:spPr>
                  </p:pic>
                </p:oleObj>
              </mc:Fallback>
            </mc:AlternateContent>
          </a:graphicData>
        </a:graphic>
      </p:graphicFrame>
    </p:spTree>
    <p:extLst>
      <p:ext uri="{BB962C8B-B14F-4D97-AF65-F5344CB8AC3E}">
        <p14:creationId xmlns:p14="http://schemas.microsoft.com/office/powerpoint/2010/main" val="2894844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s-GT" dirty="0" smtClean="0"/>
              <a:t>ANTECEDENTES</a:t>
            </a:r>
            <a:endParaRPr lang="en-US" dirty="0"/>
          </a:p>
        </p:txBody>
      </p:sp>
      <p:sp>
        <p:nvSpPr>
          <p:cNvPr id="3" name="Text Placeholder 2"/>
          <p:cNvSpPr>
            <a:spLocks noGrp="1"/>
          </p:cNvSpPr>
          <p:nvPr>
            <p:ph type="body" idx="1"/>
          </p:nvPr>
        </p:nvSpPr>
        <p:spPr>
          <a:xfrm flipH="1">
            <a:off x="405880" y="5410200"/>
            <a:ext cx="8126560" cy="762000"/>
          </a:xfrm>
        </p:spPr>
        <p:txBody>
          <a:bodyPr>
            <a:normAutofit lnSpcReduction="10000"/>
          </a:bodyPr>
          <a:lstStyle/>
          <a:p>
            <a:pPr algn="ctr"/>
            <a:r>
              <a:rPr lang="es-GT" dirty="0" smtClean="0"/>
              <a:t>INICIATIVA DE COMUNICACIÓN DE LA VICEPRESIDENCIA REGIONAL</a:t>
            </a:r>
            <a:endParaRPr lang="en-US" dirty="0"/>
          </a:p>
        </p:txBody>
      </p:sp>
      <p:sp>
        <p:nvSpPr>
          <p:cNvPr id="5" name="Content Placeholder 4"/>
          <p:cNvSpPr>
            <a:spLocks noGrp="1"/>
          </p:cNvSpPr>
          <p:nvPr>
            <p:ph sz="quarter" idx="2"/>
          </p:nvPr>
        </p:nvSpPr>
        <p:spPr>
          <a:xfrm>
            <a:off x="457200" y="1052736"/>
            <a:ext cx="8075240" cy="3941763"/>
          </a:xfrm>
        </p:spPr>
        <p:txBody>
          <a:bodyPr>
            <a:noAutofit/>
          </a:bodyPr>
          <a:lstStyle/>
          <a:p>
            <a:r>
              <a:rPr lang="es-GT" sz="1800" dirty="0" smtClean="0"/>
              <a:t>Poca visibilidad de las entidades regionales dentro y fuera de la región.</a:t>
            </a:r>
          </a:p>
          <a:p>
            <a:pPr marL="137160" indent="0">
              <a:buNone/>
            </a:pPr>
            <a:endParaRPr lang="es-GT" sz="1800" dirty="0" smtClean="0"/>
          </a:p>
          <a:p>
            <a:r>
              <a:rPr lang="es-GT" sz="1800" dirty="0" smtClean="0"/>
              <a:t>Muchos resultados positivos de varias administraciones pero muchas veces no se divulgan más allá del ámbito nacional.</a:t>
            </a:r>
          </a:p>
          <a:p>
            <a:pPr marL="137160" indent="0">
              <a:buNone/>
            </a:pPr>
            <a:endParaRPr lang="es-GT" sz="1800" dirty="0" smtClean="0"/>
          </a:p>
          <a:p>
            <a:r>
              <a:rPr lang="es-GT" sz="1800" dirty="0" smtClean="0"/>
              <a:t>Necesidad de incrementar el conocimiento y participación de la región en las iniciativas que la OMA pone a su disposición. (Idioma es una barrera a vencer)</a:t>
            </a:r>
          </a:p>
          <a:p>
            <a:pPr marL="137160" indent="0">
              <a:buNone/>
            </a:pPr>
            <a:endParaRPr lang="es-GT" sz="1800" dirty="0" smtClean="0"/>
          </a:p>
          <a:p>
            <a:r>
              <a:rPr lang="es-GT" sz="1800" dirty="0" smtClean="0"/>
              <a:t>Incrementar la comunicación entre miembros y entre entidades regionales de la OMA</a:t>
            </a:r>
          </a:p>
          <a:p>
            <a:endParaRPr lang="es-GT" sz="1800" dirty="0" smtClean="0"/>
          </a:p>
          <a:p>
            <a:r>
              <a:rPr lang="es-GT" sz="1800" dirty="0" smtClean="0"/>
              <a:t>Necesidad de modernizar nuestro logo por recomendación OMA.</a:t>
            </a:r>
            <a:endParaRPr lang="en-US" sz="1800" dirty="0"/>
          </a:p>
        </p:txBody>
      </p:sp>
      <p:pic>
        <p:nvPicPr>
          <p:cNvPr id="6" name="Picture 5"/>
          <p:cNvPicPr>
            <a:picLocks noChangeAspect="1" noChangeArrowheads="1"/>
          </p:cNvPicPr>
          <p:nvPr/>
        </p:nvPicPr>
        <p:blipFill>
          <a:blip r:embed="rId3" cstate="print"/>
          <a:srcRect l="30076" t="23422" r="40592" b="21454"/>
          <a:stretch>
            <a:fillRect/>
          </a:stretch>
        </p:blipFill>
        <p:spPr bwMode="auto">
          <a:xfrm>
            <a:off x="17794" y="13092"/>
            <a:ext cx="996340" cy="1052736"/>
          </a:xfrm>
          <a:prstGeom prst="rect">
            <a:avLst/>
          </a:prstGeom>
          <a:noFill/>
          <a:ln w="9525">
            <a:noFill/>
            <a:miter lim="800000"/>
            <a:headEnd/>
            <a:tailEnd/>
          </a:ln>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18633" r="19829" b="24014"/>
          <a:stretch>
            <a:fillRect/>
          </a:stretch>
        </p:blipFill>
        <p:spPr bwMode="auto">
          <a:xfrm>
            <a:off x="8209341" y="11411"/>
            <a:ext cx="934659" cy="74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74514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2515</TotalTime>
  <Words>2125</Words>
  <Application>Microsoft Office PowerPoint</Application>
  <PresentationFormat>On-screen Show (4:3)</PresentationFormat>
  <Paragraphs>215</Paragraphs>
  <Slides>28</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Concourse</vt:lpstr>
      <vt:lpstr>Picture</vt:lpstr>
      <vt:lpstr>INFORME 2012 VICEPRESIDENCIA DE LA ORGANIZACIÓN MUNDIAL DE ADUANAS  </vt:lpstr>
      <vt:lpstr>PRINCIPALES ÁREAS DE ACCIÓN</vt:lpstr>
      <vt:lpstr>EVENTOS REGIONALES</vt:lpstr>
      <vt:lpstr>SESIONES OMA</vt:lpstr>
      <vt:lpstr>PARTICIPACIÓN EN TALLERES Y SEMINARIOS</vt:lpstr>
      <vt:lpstr>APOYO EN EJECUCIÓN DE PROYECTOS E INICIATIVAS OMA</vt:lpstr>
      <vt:lpstr>REUNIONES CON DONANTES</vt:lpstr>
      <vt:lpstr>ESTRATEGIA DE COMUNICACIÓN REGIONAL</vt:lpstr>
      <vt:lpstr>ANTECEDENTES</vt:lpstr>
      <vt:lpstr>ELEMENTOS QUE SE CONSIDERARON</vt:lpstr>
      <vt:lpstr>PowerPoint Presentation</vt:lpstr>
      <vt:lpstr>PowerPoint Presentation</vt:lpstr>
      <vt:lpstr>PowerPoint Presentation</vt:lpstr>
      <vt:lpstr>PowerPoint Presentation</vt:lpstr>
      <vt:lpstr>ESTRATEGIA REGIONAL DE COMUNICACIÓN</vt:lpstr>
      <vt:lpstr>ESTRATEGIA REGIONAL DE COMUNICACIÓN</vt:lpstr>
      <vt:lpstr>ANTECEDENTES</vt:lpstr>
      <vt:lpstr>METODOLOGÍA UTILIZADA</vt:lpstr>
      <vt:lpstr>CRITERIOS QUE SE REQUIRIERON</vt:lpstr>
      <vt:lpstr>ASPECTOS DESTACADOS</vt:lpstr>
      <vt:lpstr>LAS 5 PROPUESTAS DE LOGO MÁS VOTADAS EN PAGINA REGIONAL DE FACEBOOK REGIONAL</vt:lpstr>
      <vt:lpstr>PowerPoint Presentation</vt:lpstr>
      <vt:lpstr>PowerPoint Presentation</vt:lpstr>
      <vt:lpstr>PowerPoint Presentation</vt:lpstr>
      <vt:lpstr>PowerPoint Presentation</vt:lpstr>
      <vt:lpstr>PowerPoint Presentation</vt:lpstr>
      <vt:lpstr>PowerPoint Presentation</vt:lpstr>
      <vt:lpstr>INFORME 2012 VICEPRESIDENCIA DE LA ORGANIZACIÓN MUNDIAL DE ADUANAS  </vt:lpstr>
    </vt:vector>
  </TitlesOfParts>
  <Company>SAT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ACTUALIZACIÓN DEL PLAN DE MODERNIZACIÓN DEL SISTEMA ADUANERO DE GUATEMALA</dc:title>
  <dc:creator>GI_Informatica</dc:creator>
  <cp:lastModifiedBy>user</cp:lastModifiedBy>
  <cp:revision>211</cp:revision>
  <dcterms:created xsi:type="dcterms:W3CDTF">2011-11-18T00:23:19Z</dcterms:created>
  <dcterms:modified xsi:type="dcterms:W3CDTF">2012-04-23T17:39:42Z</dcterms:modified>
</cp:coreProperties>
</file>