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  <p:sldMasterId id="2147483707" r:id="rId2"/>
  </p:sldMasterIdLst>
  <p:notesMasterIdLst>
    <p:notesMasterId r:id="rId15"/>
  </p:notesMasterIdLst>
  <p:sldIdLst>
    <p:sldId id="356" r:id="rId3"/>
    <p:sldId id="261" r:id="rId4"/>
    <p:sldId id="262" r:id="rId5"/>
    <p:sldId id="346" r:id="rId6"/>
    <p:sldId id="349" r:id="rId7"/>
    <p:sldId id="350" r:id="rId8"/>
    <p:sldId id="351" r:id="rId9"/>
    <p:sldId id="352" r:id="rId10"/>
    <p:sldId id="353" r:id="rId11"/>
    <p:sldId id="354" r:id="rId12"/>
    <p:sldId id="263" r:id="rId13"/>
    <p:sldId id="270" r:id="rId14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779"/>
    <a:srgbClr val="2860A4"/>
    <a:srgbClr val="2845A4"/>
    <a:srgbClr val="1C437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3BAE81-35DC-4A90-8FEF-7366032DDE98}" type="doc">
      <dgm:prSet loTypeId="urn:microsoft.com/office/officeart/2005/8/layout/vList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5F05A19-D8EE-46BA-8D6D-298532F66B3C}">
      <dgm:prSet phldrT="[Texto]" custT="1"/>
      <dgm:spPr/>
      <dgm:t>
        <a:bodyPr/>
        <a:lstStyle/>
        <a:p>
          <a:pPr marL="88900" indent="-88900"/>
          <a:r>
            <a:rPr lang="es-ES" sz="1500" b="0" dirty="0" smtClean="0">
              <a:latin typeface="+mj-lt"/>
            </a:rPr>
            <a:t>- Aumento de los flujos de comercio a nivel mundial. Particularmente               el e-</a:t>
          </a:r>
          <a:r>
            <a:rPr lang="es-ES" sz="1500" b="0" dirty="0" err="1" smtClean="0">
              <a:latin typeface="+mj-lt"/>
            </a:rPr>
            <a:t>commerce</a:t>
          </a:r>
          <a:r>
            <a:rPr lang="es-ES" sz="1500" b="0" dirty="0" smtClean="0">
              <a:latin typeface="+mj-lt"/>
            </a:rPr>
            <a:t>.</a:t>
          </a:r>
        </a:p>
        <a:p>
          <a:pPr marL="88900" indent="-88900"/>
          <a:r>
            <a:rPr lang="es-CL" sz="1500" b="0" dirty="0" smtClean="0">
              <a:latin typeface="+mj-lt"/>
            </a:rPr>
            <a:t>- En el caso de Chile: incremento 14% promedio anual durante la última década</a:t>
          </a:r>
          <a:endParaRPr lang="es-ES" sz="1500" b="0" dirty="0" smtClean="0">
            <a:latin typeface="+mj-lt"/>
          </a:endParaRPr>
        </a:p>
        <a:p>
          <a:endParaRPr lang="es-ES" sz="1500" b="0" dirty="0">
            <a:latin typeface="+mj-lt"/>
          </a:endParaRPr>
        </a:p>
      </dgm:t>
    </dgm:pt>
    <dgm:pt modelId="{58B7453F-72C6-46B2-80EB-D4A62D2A3FC1}" type="parTrans" cxnId="{5E6CEC2B-3F1F-4D5A-B981-8A7C2AA5132F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1A75C2A5-D8C9-4EEE-96AA-A60037F383BF}" type="sibTrans" cxnId="{5E6CEC2B-3F1F-4D5A-B981-8A7C2AA5132F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3783624F-E751-491F-A064-AEBE6D2D255E}">
      <dgm:prSet phldrT="[Texto]" custT="1"/>
      <dgm:spPr/>
      <dgm:t>
        <a:bodyPr/>
        <a:lstStyle/>
        <a:p>
          <a:pPr algn="l"/>
          <a:r>
            <a:rPr lang="es-CL" sz="1500" b="0" dirty="0" smtClean="0">
              <a:latin typeface="+mj-lt"/>
            </a:rPr>
            <a:t>- Reducción de Barreras Arancelarias</a:t>
          </a:r>
        </a:p>
        <a:p>
          <a:pPr algn="l"/>
          <a:r>
            <a:rPr lang="es-CL" sz="1500" b="0" dirty="0" smtClean="0">
              <a:latin typeface="+mj-lt"/>
            </a:rPr>
            <a:t>- Proliferación de acuerdos comerciales ( más de 400)</a:t>
          </a:r>
        </a:p>
        <a:p>
          <a:pPr algn="l"/>
          <a:r>
            <a:rPr lang="es-CL" sz="1500" b="0" dirty="0" smtClean="0">
              <a:latin typeface="+mj-lt"/>
            </a:rPr>
            <a:t>- Más exportaciones e importaciones con acceso preferencial</a:t>
          </a:r>
        </a:p>
        <a:p>
          <a:pPr marL="88900" indent="-88900" algn="just"/>
          <a:r>
            <a:rPr lang="es-CL" sz="1500" b="0" dirty="0" smtClean="0">
              <a:latin typeface="+mj-lt"/>
            </a:rPr>
            <a:t>- Chile: existen 22 acuerdos comerciales vigentes que involucran a 59   países y un arancel efectivo promedio de 1,02% 2011. Implica una preocupación  por la valoración y origen de las mercancías.</a:t>
          </a:r>
        </a:p>
      </dgm:t>
    </dgm:pt>
    <dgm:pt modelId="{A7F44732-F3D7-43DE-BEFD-D11FA42F8B8C}" type="parTrans" cxnId="{9A51FD44-1E34-4EEE-8BDA-9B5198CD8FAE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F6F58135-15D1-4136-BC90-DEBD20EE511C}" type="sibTrans" cxnId="{9A51FD44-1E34-4EEE-8BDA-9B5198CD8FAE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65F99DF1-9FE8-464D-9053-DF2C0CA5F2FF}">
      <dgm:prSet phldrT="[Texto]" custT="1"/>
      <dgm:spPr/>
      <dgm:t>
        <a:bodyPr/>
        <a:lstStyle/>
        <a:p>
          <a:pPr marL="114300" indent="0"/>
          <a:endParaRPr lang="es-ES" sz="1500" b="0" dirty="0">
            <a:latin typeface="+mj-lt"/>
          </a:endParaRPr>
        </a:p>
      </dgm:t>
    </dgm:pt>
    <dgm:pt modelId="{69DC3CD1-C1A8-4999-8B67-ECEC3E87B95C}" type="parTrans" cxnId="{1B2F522B-CE8A-44C5-9CC1-819D41DD2058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38851A22-F57A-4C6E-B0F3-8DC4F5B77047}" type="sibTrans" cxnId="{1B2F522B-CE8A-44C5-9CC1-819D41DD2058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9BC9206B-E609-4D6B-BA04-35F4A1962A67}">
      <dgm:prSet phldrT="[Texto]" custT="1"/>
      <dgm:spPr/>
      <dgm:t>
        <a:bodyPr/>
        <a:lstStyle/>
        <a:p>
          <a:r>
            <a:rPr lang="es-CL" sz="1500" b="0" dirty="0" smtClean="0">
              <a:latin typeface="+mj-lt"/>
            </a:rPr>
            <a:t>- Más  y nuevos actores en el comercio internacional</a:t>
          </a:r>
        </a:p>
        <a:p>
          <a:r>
            <a:rPr lang="es-CL" sz="1500" b="0" dirty="0" smtClean="0">
              <a:latin typeface="+mj-lt"/>
            </a:rPr>
            <a:t>- Mayores exigencias en la oportunidad de llegada de las mercancías</a:t>
          </a:r>
        </a:p>
        <a:p>
          <a:r>
            <a:rPr lang="es-CL" sz="1500" b="0" dirty="0" smtClean="0">
              <a:latin typeface="+mj-lt"/>
            </a:rPr>
            <a:t>- Fraccionamiento de la cadena productiva  y Triangulación</a:t>
          </a:r>
        </a:p>
        <a:p>
          <a:r>
            <a:rPr lang="es-CL" sz="1500" b="0" dirty="0" smtClean="0">
              <a:latin typeface="+mj-lt"/>
            </a:rPr>
            <a:t>- Diversificación de productos</a:t>
          </a:r>
        </a:p>
        <a:p>
          <a:r>
            <a:rPr lang="es-CL" sz="1500" b="0" dirty="0" smtClean="0">
              <a:latin typeface="+mj-lt"/>
            </a:rPr>
            <a:t>- Cambios en las formas de hacer comercio</a:t>
          </a:r>
          <a:endParaRPr lang="es-ES" sz="1500" b="0" dirty="0">
            <a:latin typeface="+mj-lt"/>
          </a:endParaRPr>
        </a:p>
      </dgm:t>
    </dgm:pt>
    <dgm:pt modelId="{86C391F7-ACCD-4E54-BFD1-90E64C3F9124}" type="parTrans" cxnId="{51DABF37-DB30-476B-9933-6436AF646264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9DDC9D16-60AF-4726-98E4-FA3E609BD2D9}" type="sibTrans" cxnId="{51DABF37-DB30-476B-9933-6436AF646264}">
      <dgm:prSet/>
      <dgm:spPr/>
      <dgm:t>
        <a:bodyPr/>
        <a:lstStyle/>
        <a:p>
          <a:endParaRPr lang="es-ES" sz="1500" b="0">
            <a:latin typeface="+mj-lt"/>
          </a:endParaRPr>
        </a:p>
      </dgm:t>
    </dgm:pt>
    <dgm:pt modelId="{DFE57648-A03F-4970-91A1-A1EA10782520}">
      <dgm:prSet phldrT="[Texto]" custT="1"/>
      <dgm:spPr/>
      <dgm:t>
        <a:bodyPr/>
        <a:lstStyle/>
        <a:p>
          <a:pPr algn="l"/>
          <a:r>
            <a:rPr lang="es-ES" sz="1500" b="0" dirty="0" smtClean="0">
              <a:latin typeface="+mj-lt"/>
            </a:rPr>
            <a:t> - Aumento del comercio ilícito</a:t>
          </a:r>
        </a:p>
        <a:p>
          <a:pPr algn="l"/>
          <a:r>
            <a:rPr lang="es-ES" sz="1500" b="0" dirty="0" smtClean="0">
              <a:latin typeface="+mj-lt"/>
            </a:rPr>
            <a:t>- Proliferación de Barreras No Arancelarias </a:t>
          </a:r>
          <a:endParaRPr lang="es-ES" sz="1500" b="0" dirty="0">
            <a:latin typeface="+mj-lt"/>
          </a:endParaRPr>
        </a:p>
      </dgm:t>
    </dgm:pt>
    <dgm:pt modelId="{FB3AD3AC-C704-4176-8BF0-99467F09EE14}" type="sibTrans" cxnId="{266AE0A6-78D6-432A-864E-B7AA3F02DD3F}">
      <dgm:prSet/>
      <dgm:spPr/>
      <dgm:t>
        <a:bodyPr/>
        <a:lstStyle/>
        <a:p>
          <a:endParaRPr lang="es-CL" sz="1500" b="0">
            <a:latin typeface="+mj-lt"/>
          </a:endParaRPr>
        </a:p>
      </dgm:t>
    </dgm:pt>
    <dgm:pt modelId="{341F02EE-B9A9-4ACD-8F66-164B99597B04}" type="parTrans" cxnId="{266AE0A6-78D6-432A-864E-B7AA3F02DD3F}">
      <dgm:prSet/>
      <dgm:spPr/>
      <dgm:t>
        <a:bodyPr/>
        <a:lstStyle/>
        <a:p>
          <a:endParaRPr lang="es-CL" sz="1500" b="0">
            <a:latin typeface="+mj-lt"/>
          </a:endParaRPr>
        </a:p>
      </dgm:t>
    </dgm:pt>
    <dgm:pt modelId="{B2B85CA1-4A07-40C2-B055-C1D97C39CCE3}" type="pres">
      <dgm:prSet presAssocID="{293BAE81-35DC-4A90-8FEF-7366032DDE9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A3F7629-BF52-42ED-8E5E-C1E65AE63D0C}" type="pres">
      <dgm:prSet presAssocID="{55F05A19-D8EE-46BA-8D6D-298532F66B3C}" presName="comp" presStyleCnt="0"/>
      <dgm:spPr/>
      <dgm:t>
        <a:bodyPr/>
        <a:lstStyle/>
        <a:p>
          <a:endParaRPr lang="es-ES"/>
        </a:p>
      </dgm:t>
    </dgm:pt>
    <dgm:pt modelId="{34B9D6D4-54F9-4F80-BC43-4ED57C465D64}" type="pres">
      <dgm:prSet presAssocID="{55F05A19-D8EE-46BA-8D6D-298532F66B3C}" presName="box" presStyleLbl="node1" presStyleIdx="0" presStyleCnt="4"/>
      <dgm:spPr/>
      <dgm:t>
        <a:bodyPr/>
        <a:lstStyle/>
        <a:p>
          <a:endParaRPr lang="es-ES"/>
        </a:p>
      </dgm:t>
    </dgm:pt>
    <dgm:pt modelId="{EA04E3D6-8F0A-4A9F-954E-99B1CCB4C4F6}" type="pres">
      <dgm:prSet presAssocID="{55F05A19-D8EE-46BA-8D6D-298532F66B3C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B0EC033-2CA8-440F-884E-D8F51FA318E5}" type="pres">
      <dgm:prSet presAssocID="{55F05A19-D8EE-46BA-8D6D-298532F66B3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684639-101B-4FBA-9E49-FFF3FE90C7B7}" type="pres">
      <dgm:prSet presAssocID="{1A75C2A5-D8C9-4EEE-96AA-A60037F383BF}" presName="spacer" presStyleCnt="0"/>
      <dgm:spPr/>
      <dgm:t>
        <a:bodyPr/>
        <a:lstStyle/>
        <a:p>
          <a:endParaRPr lang="es-ES"/>
        </a:p>
      </dgm:t>
    </dgm:pt>
    <dgm:pt modelId="{6C5F8CCE-906D-4C47-B70F-2FD45ADE504C}" type="pres">
      <dgm:prSet presAssocID="{3783624F-E751-491F-A064-AEBE6D2D255E}" presName="comp" presStyleCnt="0"/>
      <dgm:spPr/>
      <dgm:t>
        <a:bodyPr/>
        <a:lstStyle/>
        <a:p>
          <a:endParaRPr lang="es-ES"/>
        </a:p>
      </dgm:t>
    </dgm:pt>
    <dgm:pt modelId="{02A6CAE9-236D-478F-9199-578F43E8EE5B}" type="pres">
      <dgm:prSet presAssocID="{3783624F-E751-491F-A064-AEBE6D2D255E}" presName="box" presStyleLbl="node1" presStyleIdx="1" presStyleCnt="4" custScaleY="123872"/>
      <dgm:spPr/>
      <dgm:t>
        <a:bodyPr/>
        <a:lstStyle/>
        <a:p>
          <a:endParaRPr lang="es-ES"/>
        </a:p>
      </dgm:t>
    </dgm:pt>
    <dgm:pt modelId="{CCFE933F-6439-479C-BE94-DB7367B19935}" type="pres">
      <dgm:prSet presAssocID="{3783624F-E751-491F-A064-AEBE6D2D255E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540C64F5-CC7D-4E61-9DBB-610C2FC5CA7E}" type="pres">
      <dgm:prSet presAssocID="{3783624F-E751-491F-A064-AEBE6D2D255E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88D647-570F-44A8-84E4-72CA91F70601}" type="pres">
      <dgm:prSet presAssocID="{F6F58135-15D1-4136-BC90-DEBD20EE511C}" presName="spacer" presStyleCnt="0"/>
      <dgm:spPr/>
      <dgm:t>
        <a:bodyPr/>
        <a:lstStyle/>
        <a:p>
          <a:endParaRPr lang="es-ES"/>
        </a:p>
      </dgm:t>
    </dgm:pt>
    <dgm:pt modelId="{5D8132EB-5484-4815-9869-9EC335416163}" type="pres">
      <dgm:prSet presAssocID="{9BC9206B-E609-4D6B-BA04-35F4A1962A67}" presName="comp" presStyleCnt="0"/>
      <dgm:spPr/>
      <dgm:t>
        <a:bodyPr/>
        <a:lstStyle/>
        <a:p>
          <a:endParaRPr lang="es-ES"/>
        </a:p>
      </dgm:t>
    </dgm:pt>
    <dgm:pt modelId="{E33EE17C-0AD9-4690-8190-08024C359E52}" type="pres">
      <dgm:prSet presAssocID="{9BC9206B-E609-4D6B-BA04-35F4A1962A67}" presName="box" presStyleLbl="node1" presStyleIdx="2" presStyleCnt="4" custScaleY="118716" custLinFactNeighborY="3247"/>
      <dgm:spPr/>
      <dgm:t>
        <a:bodyPr/>
        <a:lstStyle/>
        <a:p>
          <a:endParaRPr lang="es-ES"/>
        </a:p>
      </dgm:t>
    </dgm:pt>
    <dgm:pt modelId="{0CFE29E6-7D3E-4EE4-926C-216ADDA211F9}" type="pres">
      <dgm:prSet presAssocID="{9BC9206B-E609-4D6B-BA04-35F4A1962A67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18B37D3-7E56-42A9-A645-4074463CD849}" type="pres">
      <dgm:prSet presAssocID="{9BC9206B-E609-4D6B-BA04-35F4A1962A67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AC1E18-6DE2-44E2-BC7A-6622765CF3C4}" type="pres">
      <dgm:prSet presAssocID="{9DDC9D16-60AF-4726-98E4-FA3E609BD2D9}" presName="spacer" presStyleCnt="0"/>
      <dgm:spPr/>
      <dgm:t>
        <a:bodyPr/>
        <a:lstStyle/>
        <a:p>
          <a:endParaRPr lang="es-ES"/>
        </a:p>
      </dgm:t>
    </dgm:pt>
    <dgm:pt modelId="{ADEF0631-56FB-433C-B5D9-38D1DAAD3CBE}" type="pres">
      <dgm:prSet presAssocID="{DFE57648-A03F-4970-91A1-A1EA10782520}" presName="comp" presStyleCnt="0"/>
      <dgm:spPr/>
      <dgm:t>
        <a:bodyPr/>
        <a:lstStyle/>
        <a:p>
          <a:endParaRPr lang="es-CL"/>
        </a:p>
      </dgm:t>
    </dgm:pt>
    <dgm:pt modelId="{BF8AB5FA-18CE-4677-9BD6-83FCAB6A27B6}" type="pres">
      <dgm:prSet presAssocID="{DFE57648-A03F-4970-91A1-A1EA10782520}" presName="box" presStyleLbl="node1" presStyleIdx="3" presStyleCnt="4" custScaleY="83700"/>
      <dgm:spPr/>
      <dgm:t>
        <a:bodyPr/>
        <a:lstStyle/>
        <a:p>
          <a:endParaRPr lang="es-CL"/>
        </a:p>
      </dgm:t>
    </dgm:pt>
    <dgm:pt modelId="{9723991A-47D7-4A13-840C-98DF59DFFC4A}" type="pres">
      <dgm:prSet presAssocID="{DFE57648-A03F-4970-91A1-A1EA10782520}" presName="img" presStyleLbl="fgImgPlace1" presStyleIdx="3" presStyleCnt="4" custScaleY="8093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47392910-CC0F-4C1C-B1C6-43EF9797D8D7}" type="pres">
      <dgm:prSet presAssocID="{DFE57648-A03F-4970-91A1-A1EA10782520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9A51FD44-1E34-4EEE-8BDA-9B5198CD8FAE}" srcId="{293BAE81-35DC-4A90-8FEF-7366032DDE98}" destId="{3783624F-E751-491F-A064-AEBE6D2D255E}" srcOrd="1" destOrd="0" parTransId="{A7F44732-F3D7-43DE-BEFD-D11FA42F8B8C}" sibTransId="{F6F58135-15D1-4136-BC90-DEBD20EE511C}"/>
    <dgm:cxn modelId="{B9A77127-13A5-4C78-90FB-2CF579129BE9}" type="presOf" srcId="{9BC9206B-E609-4D6B-BA04-35F4A1962A67}" destId="{418B37D3-7E56-42A9-A645-4074463CD849}" srcOrd="1" destOrd="0" presId="urn:microsoft.com/office/officeart/2005/8/layout/vList4"/>
    <dgm:cxn modelId="{266AE0A6-78D6-432A-864E-B7AA3F02DD3F}" srcId="{293BAE81-35DC-4A90-8FEF-7366032DDE98}" destId="{DFE57648-A03F-4970-91A1-A1EA10782520}" srcOrd="3" destOrd="0" parTransId="{341F02EE-B9A9-4ACD-8F66-164B99597B04}" sibTransId="{FB3AD3AC-C704-4176-8BF0-99467F09EE14}"/>
    <dgm:cxn modelId="{838A3CF1-9E30-499C-893F-42D53DCE8564}" type="presOf" srcId="{65F99DF1-9FE8-464D-9053-DF2C0CA5F2FF}" destId="{DB0EC033-2CA8-440F-884E-D8F51FA318E5}" srcOrd="1" destOrd="1" presId="urn:microsoft.com/office/officeart/2005/8/layout/vList4"/>
    <dgm:cxn modelId="{1B2F522B-CE8A-44C5-9CC1-819D41DD2058}" srcId="{55F05A19-D8EE-46BA-8D6D-298532F66B3C}" destId="{65F99DF1-9FE8-464D-9053-DF2C0CA5F2FF}" srcOrd="0" destOrd="0" parTransId="{69DC3CD1-C1A8-4999-8B67-ECEC3E87B95C}" sibTransId="{38851A22-F57A-4C6E-B0F3-8DC4F5B77047}"/>
    <dgm:cxn modelId="{51DABF37-DB30-476B-9933-6436AF646264}" srcId="{293BAE81-35DC-4A90-8FEF-7366032DDE98}" destId="{9BC9206B-E609-4D6B-BA04-35F4A1962A67}" srcOrd="2" destOrd="0" parTransId="{86C391F7-ACCD-4E54-BFD1-90E64C3F9124}" sibTransId="{9DDC9D16-60AF-4726-98E4-FA3E609BD2D9}"/>
    <dgm:cxn modelId="{22891B5D-C129-46D3-BF16-89F3DF0EA5E3}" type="presOf" srcId="{3783624F-E751-491F-A064-AEBE6D2D255E}" destId="{02A6CAE9-236D-478F-9199-578F43E8EE5B}" srcOrd="0" destOrd="0" presId="urn:microsoft.com/office/officeart/2005/8/layout/vList4"/>
    <dgm:cxn modelId="{EDFCF39F-D36D-4316-8E16-8D7AD5BC81D9}" type="presOf" srcId="{65F99DF1-9FE8-464D-9053-DF2C0CA5F2FF}" destId="{34B9D6D4-54F9-4F80-BC43-4ED57C465D64}" srcOrd="0" destOrd="1" presId="urn:microsoft.com/office/officeart/2005/8/layout/vList4"/>
    <dgm:cxn modelId="{ACC87DC7-5340-4395-9708-9AAA30D0357C}" type="presOf" srcId="{55F05A19-D8EE-46BA-8D6D-298532F66B3C}" destId="{DB0EC033-2CA8-440F-884E-D8F51FA318E5}" srcOrd="1" destOrd="0" presId="urn:microsoft.com/office/officeart/2005/8/layout/vList4"/>
    <dgm:cxn modelId="{22887DEF-3961-4A9A-9F04-0EE04C31D5F2}" type="presOf" srcId="{DFE57648-A03F-4970-91A1-A1EA10782520}" destId="{47392910-CC0F-4C1C-B1C6-43EF9797D8D7}" srcOrd="1" destOrd="0" presId="urn:microsoft.com/office/officeart/2005/8/layout/vList4"/>
    <dgm:cxn modelId="{F14825EC-4AD3-4776-A405-D3B475DBA806}" type="presOf" srcId="{293BAE81-35DC-4A90-8FEF-7366032DDE98}" destId="{B2B85CA1-4A07-40C2-B055-C1D97C39CCE3}" srcOrd="0" destOrd="0" presId="urn:microsoft.com/office/officeart/2005/8/layout/vList4"/>
    <dgm:cxn modelId="{D75FD17C-AD7E-4DFF-AB1F-7B9C3B6C57A4}" type="presOf" srcId="{3783624F-E751-491F-A064-AEBE6D2D255E}" destId="{540C64F5-CC7D-4E61-9DBB-610C2FC5CA7E}" srcOrd="1" destOrd="0" presId="urn:microsoft.com/office/officeart/2005/8/layout/vList4"/>
    <dgm:cxn modelId="{5E6CEC2B-3F1F-4D5A-B981-8A7C2AA5132F}" srcId="{293BAE81-35DC-4A90-8FEF-7366032DDE98}" destId="{55F05A19-D8EE-46BA-8D6D-298532F66B3C}" srcOrd="0" destOrd="0" parTransId="{58B7453F-72C6-46B2-80EB-D4A62D2A3FC1}" sibTransId="{1A75C2A5-D8C9-4EEE-96AA-A60037F383BF}"/>
    <dgm:cxn modelId="{01F72E20-09F8-4742-9AAD-EB90F4877E8E}" type="presOf" srcId="{9BC9206B-E609-4D6B-BA04-35F4A1962A67}" destId="{E33EE17C-0AD9-4690-8190-08024C359E52}" srcOrd="0" destOrd="0" presId="urn:microsoft.com/office/officeart/2005/8/layout/vList4"/>
    <dgm:cxn modelId="{46EB27C7-BF34-48DE-A2BE-415F64791AFD}" type="presOf" srcId="{55F05A19-D8EE-46BA-8D6D-298532F66B3C}" destId="{34B9D6D4-54F9-4F80-BC43-4ED57C465D64}" srcOrd="0" destOrd="0" presId="urn:microsoft.com/office/officeart/2005/8/layout/vList4"/>
    <dgm:cxn modelId="{CFD657F4-EAC7-4506-BE4C-53640FCD5F80}" type="presOf" srcId="{DFE57648-A03F-4970-91A1-A1EA10782520}" destId="{BF8AB5FA-18CE-4677-9BD6-83FCAB6A27B6}" srcOrd="0" destOrd="0" presId="urn:microsoft.com/office/officeart/2005/8/layout/vList4"/>
    <dgm:cxn modelId="{31DB1166-FEC6-49CE-9C4E-3B666FA9E7D7}" type="presParOf" srcId="{B2B85CA1-4A07-40C2-B055-C1D97C39CCE3}" destId="{5A3F7629-BF52-42ED-8E5E-C1E65AE63D0C}" srcOrd="0" destOrd="0" presId="urn:microsoft.com/office/officeart/2005/8/layout/vList4"/>
    <dgm:cxn modelId="{5FC2FCC2-7E8A-484D-B05F-E9A49C47B765}" type="presParOf" srcId="{5A3F7629-BF52-42ED-8E5E-C1E65AE63D0C}" destId="{34B9D6D4-54F9-4F80-BC43-4ED57C465D64}" srcOrd="0" destOrd="0" presId="urn:microsoft.com/office/officeart/2005/8/layout/vList4"/>
    <dgm:cxn modelId="{F98C28BF-F571-49BF-9604-69F8C9B24443}" type="presParOf" srcId="{5A3F7629-BF52-42ED-8E5E-C1E65AE63D0C}" destId="{EA04E3D6-8F0A-4A9F-954E-99B1CCB4C4F6}" srcOrd="1" destOrd="0" presId="urn:microsoft.com/office/officeart/2005/8/layout/vList4"/>
    <dgm:cxn modelId="{87B7518B-C182-4D47-B859-8590E7E9E6CF}" type="presParOf" srcId="{5A3F7629-BF52-42ED-8E5E-C1E65AE63D0C}" destId="{DB0EC033-2CA8-440F-884E-D8F51FA318E5}" srcOrd="2" destOrd="0" presId="urn:microsoft.com/office/officeart/2005/8/layout/vList4"/>
    <dgm:cxn modelId="{7DDD5045-5448-446C-9941-A82E708007ED}" type="presParOf" srcId="{B2B85CA1-4A07-40C2-B055-C1D97C39CCE3}" destId="{84684639-101B-4FBA-9E49-FFF3FE90C7B7}" srcOrd="1" destOrd="0" presId="urn:microsoft.com/office/officeart/2005/8/layout/vList4"/>
    <dgm:cxn modelId="{6351352D-8A3D-42E2-87C3-04E1FE4DCB20}" type="presParOf" srcId="{B2B85CA1-4A07-40C2-B055-C1D97C39CCE3}" destId="{6C5F8CCE-906D-4C47-B70F-2FD45ADE504C}" srcOrd="2" destOrd="0" presId="urn:microsoft.com/office/officeart/2005/8/layout/vList4"/>
    <dgm:cxn modelId="{2BF8E4EA-F428-4437-A655-F7E5FA177422}" type="presParOf" srcId="{6C5F8CCE-906D-4C47-B70F-2FD45ADE504C}" destId="{02A6CAE9-236D-478F-9199-578F43E8EE5B}" srcOrd="0" destOrd="0" presId="urn:microsoft.com/office/officeart/2005/8/layout/vList4"/>
    <dgm:cxn modelId="{7A22C5F5-34A7-4866-AEC6-9F9188D11DBC}" type="presParOf" srcId="{6C5F8CCE-906D-4C47-B70F-2FD45ADE504C}" destId="{CCFE933F-6439-479C-BE94-DB7367B19935}" srcOrd="1" destOrd="0" presId="urn:microsoft.com/office/officeart/2005/8/layout/vList4"/>
    <dgm:cxn modelId="{D523A556-B6D1-4B23-9582-3C431940DE0E}" type="presParOf" srcId="{6C5F8CCE-906D-4C47-B70F-2FD45ADE504C}" destId="{540C64F5-CC7D-4E61-9DBB-610C2FC5CA7E}" srcOrd="2" destOrd="0" presId="urn:microsoft.com/office/officeart/2005/8/layout/vList4"/>
    <dgm:cxn modelId="{FA66169F-853E-46D8-8DF3-2DDBA7C19E2D}" type="presParOf" srcId="{B2B85CA1-4A07-40C2-B055-C1D97C39CCE3}" destId="{3F88D647-570F-44A8-84E4-72CA91F70601}" srcOrd="3" destOrd="0" presId="urn:microsoft.com/office/officeart/2005/8/layout/vList4"/>
    <dgm:cxn modelId="{7C5C1C0F-5828-4127-87A1-47D2FE1B53CA}" type="presParOf" srcId="{B2B85CA1-4A07-40C2-B055-C1D97C39CCE3}" destId="{5D8132EB-5484-4815-9869-9EC335416163}" srcOrd="4" destOrd="0" presId="urn:microsoft.com/office/officeart/2005/8/layout/vList4"/>
    <dgm:cxn modelId="{E050E801-5083-4F41-9792-28A9BF67CE59}" type="presParOf" srcId="{5D8132EB-5484-4815-9869-9EC335416163}" destId="{E33EE17C-0AD9-4690-8190-08024C359E52}" srcOrd="0" destOrd="0" presId="urn:microsoft.com/office/officeart/2005/8/layout/vList4"/>
    <dgm:cxn modelId="{EAFC1578-D680-46E7-81A2-412F07994C92}" type="presParOf" srcId="{5D8132EB-5484-4815-9869-9EC335416163}" destId="{0CFE29E6-7D3E-4EE4-926C-216ADDA211F9}" srcOrd="1" destOrd="0" presId="urn:microsoft.com/office/officeart/2005/8/layout/vList4"/>
    <dgm:cxn modelId="{46F7F742-62BF-40AB-AEA8-B37DDF8DC889}" type="presParOf" srcId="{5D8132EB-5484-4815-9869-9EC335416163}" destId="{418B37D3-7E56-42A9-A645-4074463CD849}" srcOrd="2" destOrd="0" presId="urn:microsoft.com/office/officeart/2005/8/layout/vList4"/>
    <dgm:cxn modelId="{CA7FF35F-B3B0-42DD-B1C3-DD7D939718B4}" type="presParOf" srcId="{B2B85CA1-4A07-40C2-B055-C1D97C39CCE3}" destId="{86AC1E18-6DE2-44E2-BC7A-6622765CF3C4}" srcOrd="5" destOrd="0" presId="urn:microsoft.com/office/officeart/2005/8/layout/vList4"/>
    <dgm:cxn modelId="{D06CB46D-B9B8-49DC-A4D9-ED2E3DCAE538}" type="presParOf" srcId="{B2B85CA1-4A07-40C2-B055-C1D97C39CCE3}" destId="{ADEF0631-56FB-433C-B5D9-38D1DAAD3CBE}" srcOrd="6" destOrd="0" presId="urn:microsoft.com/office/officeart/2005/8/layout/vList4"/>
    <dgm:cxn modelId="{163EA955-93A7-4B83-B61E-E1A6BEF54153}" type="presParOf" srcId="{ADEF0631-56FB-433C-B5D9-38D1DAAD3CBE}" destId="{BF8AB5FA-18CE-4677-9BD6-83FCAB6A27B6}" srcOrd="0" destOrd="0" presId="urn:microsoft.com/office/officeart/2005/8/layout/vList4"/>
    <dgm:cxn modelId="{DAEE921E-6C31-4BAB-B107-13FC00B5BDC6}" type="presParOf" srcId="{ADEF0631-56FB-433C-B5D9-38D1DAAD3CBE}" destId="{9723991A-47D7-4A13-840C-98DF59DFFC4A}" srcOrd="1" destOrd="0" presId="urn:microsoft.com/office/officeart/2005/8/layout/vList4"/>
    <dgm:cxn modelId="{51BA791F-5BA0-4EAC-B2FE-2A01C75C8DD1}" type="presParOf" srcId="{ADEF0631-56FB-433C-B5D9-38D1DAAD3CBE}" destId="{47392910-CC0F-4C1C-B1C6-43EF9797D8D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44AB41-3ACF-4891-9C9A-F22A1E8011CE}" type="doc">
      <dgm:prSet loTypeId="urn:microsoft.com/office/officeart/2005/8/layout/radial4" loCatId="relationship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s-CL"/>
        </a:p>
      </dgm:t>
    </dgm:pt>
    <dgm:pt modelId="{83B4FD50-DBCA-42B1-B8C9-4BAC4519DFBF}">
      <dgm:prSet phldrT="[Texto]" custT="1"/>
      <dgm:spPr/>
      <dgm:t>
        <a:bodyPr/>
        <a:lstStyle/>
        <a:p>
          <a:pPr algn="l"/>
          <a:r>
            <a:rPr lang="es-MX" sz="1600" b="1" dirty="0" smtClean="0">
              <a:latin typeface="+mj-lt"/>
            </a:rPr>
            <a:t>Nuevos riesgos</a:t>
          </a:r>
          <a:endParaRPr lang="es-CL" sz="1600" b="1" dirty="0">
            <a:latin typeface="+mj-lt"/>
          </a:endParaRPr>
        </a:p>
      </dgm:t>
    </dgm:pt>
    <dgm:pt modelId="{283A66B5-C1F8-488F-91CC-7AC66D57A676}" type="parTrans" cxnId="{24DF9423-9EB9-4DAF-ABBC-879951E54E3F}">
      <dgm:prSet/>
      <dgm:spPr/>
      <dgm:t>
        <a:bodyPr/>
        <a:lstStyle/>
        <a:p>
          <a:endParaRPr lang="es-CL" sz="1600"/>
        </a:p>
      </dgm:t>
    </dgm:pt>
    <dgm:pt modelId="{A7DAC545-D1FF-45AF-8D50-25EAEA16346B}" type="sibTrans" cxnId="{24DF9423-9EB9-4DAF-ABBC-879951E54E3F}">
      <dgm:prSet/>
      <dgm:spPr/>
      <dgm:t>
        <a:bodyPr/>
        <a:lstStyle/>
        <a:p>
          <a:endParaRPr lang="es-CL" sz="1600"/>
        </a:p>
      </dgm:t>
    </dgm:pt>
    <dgm:pt modelId="{11F3197F-E45D-49B7-A52A-DDD3E8C0C9B2}">
      <dgm:prSet phldrT="[Texto]" custT="1"/>
      <dgm:spPr/>
      <dgm:t>
        <a:bodyPr/>
        <a:lstStyle/>
        <a:p>
          <a:r>
            <a:rPr lang="es-MX" sz="1600" dirty="0" smtClean="0">
              <a:latin typeface="+mj-lt"/>
            </a:rPr>
            <a:t>Tráfico ilícito de sustancias radioactivas</a:t>
          </a:r>
          <a:endParaRPr lang="es-CL" sz="1600" dirty="0">
            <a:latin typeface="+mj-lt"/>
          </a:endParaRPr>
        </a:p>
      </dgm:t>
    </dgm:pt>
    <dgm:pt modelId="{2BF20BA1-E613-4592-B434-278B619B2F93}" type="parTrans" cxnId="{40A6AC5E-D208-4C59-B92C-94F14018217F}">
      <dgm:prSet/>
      <dgm:spPr/>
      <dgm:t>
        <a:bodyPr/>
        <a:lstStyle/>
        <a:p>
          <a:endParaRPr lang="es-CL" sz="1600"/>
        </a:p>
      </dgm:t>
    </dgm:pt>
    <dgm:pt modelId="{A2B04B40-7CBD-4441-8F27-7EBF71C34E55}" type="sibTrans" cxnId="{40A6AC5E-D208-4C59-B92C-94F14018217F}">
      <dgm:prSet/>
      <dgm:spPr/>
      <dgm:t>
        <a:bodyPr/>
        <a:lstStyle/>
        <a:p>
          <a:endParaRPr lang="es-CL" sz="1600"/>
        </a:p>
      </dgm:t>
    </dgm:pt>
    <dgm:pt modelId="{D62D7942-AC27-4ECA-90F7-FDD54E8F6458}">
      <dgm:prSet phldrT="[Texto]" custT="1"/>
      <dgm:spPr/>
      <dgm:t>
        <a:bodyPr/>
        <a:lstStyle/>
        <a:p>
          <a:r>
            <a:rPr lang="es-CL" sz="1600" dirty="0" smtClean="0">
              <a:latin typeface="Calibri" pitchFamily="34" charset="0"/>
            </a:rPr>
            <a:t>Precursores químicos</a:t>
          </a:r>
          <a:endParaRPr lang="es-CL" sz="1600" dirty="0"/>
        </a:p>
      </dgm:t>
    </dgm:pt>
    <dgm:pt modelId="{BEE20904-1219-480C-8010-7A6B57F29E43}" type="sibTrans" cxnId="{91DCD0D4-9969-49C4-BC3E-EBF0AC0E8D99}">
      <dgm:prSet/>
      <dgm:spPr/>
      <dgm:t>
        <a:bodyPr/>
        <a:lstStyle/>
        <a:p>
          <a:endParaRPr lang="es-CL" sz="1600"/>
        </a:p>
      </dgm:t>
    </dgm:pt>
    <dgm:pt modelId="{070018CF-F908-4F6B-9232-77070B0DAC21}" type="parTrans" cxnId="{91DCD0D4-9969-49C4-BC3E-EBF0AC0E8D99}">
      <dgm:prSet/>
      <dgm:spPr/>
      <dgm:t>
        <a:bodyPr/>
        <a:lstStyle/>
        <a:p>
          <a:endParaRPr lang="es-CL" sz="1600"/>
        </a:p>
      </dgm:t>
    </dgm:pt>
    <dgm:pt modelId="{CBCADD5B-729E-4121-8A31-EF03841A2783}">
      <dgm:prSet phldrT="[Texto]" custT="1"/>
      <dgm:spPr/>
      <dgm:t>
        <a:bodyPr/>
        <a:lstStyle/>
        <a:p>
          <a:r>
            <a:rPr lang="es-CL" sz="1600" dirty="0" smtClean="0">
              <a:latin typeface="Calibri" pitchFamily="34" charset="0"/>
            </a:rPr>
            <a:t>Falsificación y piratería</a:t>
          </a:r>
          <a:endParaRPr lang="es-CL" sz="1600" dirty="0"/>
        </a:p>
      </dgm:t>
    </dgm:pt>
    <dgm:pt modelId="{E471DA39-EBA3-40EF-9E07-4E681093C0E6}" type="sibTrans" cxnId="{AE12A955-89FB-43F9-97D7-2F256A482C6F}">
      <dgm:prSet/>
      <dgm:spPr/>
      <dgm:t>
        <a:bodyPr/>
        <a:lstStyle/>
        <a:p>
          <a:endParaRPr lang="es-CL" sz="1600"/>
        </a:p>
      </dgm:t>
    </dgm:pt>
    <dgm:pt modelId="{A597D155-B48B-43AA-B502-38BBE74274F2}" type="parTrans" cxnId="{AE12A955-89FB-43F9-97D7-2F256A482C6F}">
      <dgm:prSet/>
      <dgm:spPr/>
      <dgm:t>
        <a:bodyPr/>
        <a:lstStyle/>
        <a:p>
          <a:endParaRPr lang="es-CL" sz="1600"/>
        </a:p>
      </dgm:t>
    </dgm:pt>
    <dgm:pt modelId="{2D12340C-7167-4CB6-8A77-EE133503B157}">
      <dgm:prSet phldrT="[Texto]" custT="1"/>
      <dgm:spPr/>
      <dgm:t>
        <a:bodyPr/>
        <a:lstStyle/>
        <a:p>
          <a:r>
            <a:rPr lang="es-CL" sz="1600" dirty="0" smtClean="0">
              <a:latin typeface="Calibri" pitchFamily="34" charset="0"/>
            </a:rPr>
            <a:t>Armas y explosivos</a:t>
          </a:r>
          <a:endParaRPr lang="es-CL" sz="1600" dirty="0"/>
        </a:p>
      </dgm:t>
    </dgm:pt>
    <dgm:pt modelId="{AFCE5258-A1D5-4F3B-8093-E228D045F216}" type="sibTrans" cxnId="{076B4508-9756-4839-A298-8752D75BCF1F}">
      <dgm:prSet/>
      <dgm:spPr/>
      <dgm:t>
        <a:bodyPr/>
        <a:lstStyle/>
        <a:p>
          <a:endParaRPr lang="es-CL" sz="1600"/>
        </a:p>
      </dgm:t>
    </dgm:pt>
    <dgm:pt modelId="{5750920F-29C4-4CF7-A68E-DF0813E24273}" type="parTrans" cxnId="{076B4508-9756-4839-A298-8752D75BCF1F}">
      <dgm:prSet/>
      <dgm:spPr/>
      <dgm:t>
        <a:bodyPr/>
        <a:lstStyle/>
        <a:p>
          <a:endParaRPr lang="es-CL" sz="1600"/>
        </a:p>
      </dgm:t>
    </dgm:pt>
    <dgm:pt modelId="{367A5938-5A28-4573-92A1-C5319CE61E45}">
      <dgm:prSet phldrT="[Texto]" custT="1"/>
      <dgm:spPr/>
      <dgm:t>
        <a:bodyPr/>
        <a:lstStyle/>
        <a:p>
          <a:r>
            <a:rPr lang="es-CL" sz="1600" dirty="0" smtClean="0">
              <a:latin typeface="Calibri" pitchFamily="34" charset="0"/>
            </a:rPr>
            <a:t>Drogas y sustancias psicotrópicas</a:t>
          </a:r>
          <a:endParaRPr lang="es-CL" sz="1600" dirty="0"/>
        </a:p>
      </dgm:t>
    </dgm:pt>
    <dgm:pt modelId="{2DC7E914-355C-4F37-9433-85CA7F5EE75B}" type="sibTrans" cxnId="{0800EC80-95F9-4C57-A209-080D159FDAE6}">
      <dgm:prSet/>
      <dgm:spPr/>
      <dgm:t>
        <a:bodyPr/>
        <a:lstStyle/>
        <a:p>
          <a:endParaRPr lang="es-CL" sz="1600"/>
        </a:p>
      </dgm:t>
    </dgm:pt>
    <dgm:pt modelId="{89CE7D53-A548-4E77-9429-AB14583D8CF7}" type="parTrans" cxnId="{0800EC80-95F9-4C57-A209-080D159FDAE6}">
      <dgm:prSet/>
      <dgm:spPr/>
      <dgm:t>
        <a:bodyPr/>
        <a:lstStyle/>
        <a:p>
          <a:endParaRPr lang="es-CL" sz="1600"/>
        </a:p>
      </dgm:t>
    </dgm:pt>
    <dgm:pt modelId="{EBAE92FA-838C-48B9-95AA-944EB87B67A0}" type="pres">
      <dgm:prSet presAssocID="{DD44AB41-3ACF-4891-9C9A-F22A1E8011C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7D8AFBA-0855-4CAA-A95E-9E5E5A0CFC99}" type="pres">
      <dgm:prSet presAssocID="{83B4FD50-DBCA-42B1-B8C9-4BAC4519DFBF}" presName="centerShape" presStyleLbl="node0" presStyleIdx="0" presStyleCnt="1" custScaleX="106424" custScaleY="105686" custLinFactNeighborX="-47978" custLinFactNeighborY="-1932"/>
      <dgm:spPr/>
      <dgm:t>
        <a:bodyPr/>
        <a:lstStyle/>
        <a:p>
          <a:endParaRPr lang="es-CL"/>
        </a:p>
      </dgm:t>
    </dgm:pt>
    <dgm:pt modelId="{57FC57F9-11F5-4EFF-BF35-69B4DE4EE5C3}" type="pres">
      <dgm:prSet presAssocID="{89CE7D53-A548-4E77-9429-AB14583D8CF7}" presName="parTrans" presStyleLbl="bgSibTrans2D1" presStyleIdx="0" presStyleCnt="5"/>
      <dgm:spPr/>
      <dgm:t>
        <a:bodyPr/>
        <a:lstStyle/>
        <a:p>
          <a:endParaRPr lang="es-CL"/>
        </a:p>
      </dgm:t>
    </dgm:pt>
    <dgm:pt modelId="{E8DEE6E0-0FFA-43EF-9079-FBAA987CCCA1}" type="pres">
      <dgm:prSet presAssocID="{367A5938-5A28-4573-92A1-C5319CE61E45}" presName="node" presStyleLbl="node1" presStyleIdx="0" presStyleCnt="5" custScaleY="69097" custRadScaleRad="138567" custRadScaleInc="12505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7150197-9397-4B1E-BECC-A59B11F6D760}" type="pres">
      <dgm:prSet presAssocID="{5750920F-29C4-4CF7-A68E-DF0813E24273}" presName="parTrans" presStyleLbl="bgSibTrans2D1" presStyleIdx="1" presStyleCnt="5"/>
      <dgm:spPr/>
      <dgm:t>
        <a:bodyPr/>
        <a:lstStyle/>
        <a:p>
          <a:endParaRPr lang="es-CL"/>
        </a:p>
      </dgm:t>
    </dgm:pt>
    <dgm:pt modelId="{CACC0F5C-AD05-4C59-88D4-1F5F99D54402}" type="pres">
      <dgm:prSet presAssocID="{2D12340C-7167-4CB6-8A77-EE133503B157}" presName="node" presStyleLbl="node1" presStyleIdx="1" presStyleCnt="5" custScaleX="82565" custScaleY="69902" custRadScaleRad="98888" custRadScaleInc="8220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DA1572D-E6DB-4A5F-94CC-B9404C42A20B}" type="pres">
      <dgm:prSet presAssocID="{A597D155-B48B-43AA-B502-38BBE74274F2}" presName="parTrans" presStyleLbl="bgSibTrans2D1" presStyleIdx="2" presStyleCnt="5"/>
      <dgm:spPr/>
      <dgm:t>
        <a:bodyPr/>
        <a:lstStyle/>
        <a:p>
          <a:endParaRPr lang="es-CL"/>
        </a:p>
      </dgm:t>
    </dgm:pt>
    <dgm:pt modelId="{B9BBF55F-E6E6-46A2-BB39-A813493FE914}" type="pres">
      <dgm:prSet presAssocID="{CBCADD5B-729E-4121-8A31-EF03841A2783}" presName="node" presStyleLbl="node1" presStyleIdx="2" presStyleCnt="5" custScaleX="90555" custScaleY="76228" custRadScaleRad="75039" custRadScaleInc="7645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776BB2A-0017-4C3F-90DA-0804062F9248}" type="pres">
      <dgm:prSet presAssocID="{070018CF-F908-4F6B-9232-77070B0DAC21}" presName="parTrans" presStyleLbl="bgSibTrans2D1" presStyleIdx="3" presStyleCnt="5"/>
      <dgm:spPr/>
      <dgm:t>
        <a:bodyPr/>
        <a:lstStyle/>
        <a:p>
          <a:endParaRPr lang="es-CL"/>
        </a:p>
      </dgm:t>
    </dgm:pt>
    <dgm:pt modelId="{282CC344-2ABA-433D-BB14-4A49527DD9E4}" type="pres">
      <dgm:prSet presAssocID="{D62D7942-AC27-4ECA-90F7-FDD54E8F6458}" presName="node" presStyleLbl="node1" presStyleIdx="3" presStyleCnt="5" custScaleY="61854" custRadScaleRad="46450" custRadScaleInc="5013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00A974E-F5F2-4BD5-88C0-3721CF81042B}" type="pres">
      <dgm:prSet presAssocID="{2BF20BA1-E613-4592-B434-278B619B2F93}" presName="parTrans" presStyleLbl="bgSibTrans2D1" presStyleIdx="4" presStyleCnt="5" custLinFactNeighborX="-7678" custLinFactNeighborY="14871"/>
      <dgm:spPr/>
      <dgm:t>
        <a:bodyPr/>
        <a:lstStyle/>
        <a:p>
          <a:endParaRPr lang="es-CL"/>
        </a:p>
      </dgm:t>
    </dgm:pt>
    <dgm:pt modelId="{83CD7FDF-7C71-41FD-ABD9-31CFFEABE266}" type="pres">
      <dgm:prSet presAssocID="{11F3197F-E45D-49B7-A52A-DDD3E8C0C9B2}" presName="node" presStyleLbl="node1" presStyleIdx="4" presStyleCnt="5" custScaleX="112797" custScaleY="71411" custRadScaleRad="35145" custRadScaleInc="14577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40995BF-7D54-4E5E-986C-2545B065EA7E}" type="presOf" srcId="{83B4FD50-DBCA-42B1-B8C9-4BAC4519DFBF}" destId="{37D8AFBA-0855-4CAA-A95E-9E5E5A0CFC99}" srcOrd="0" destOrd="0" presId="urn:microsoft.com/office/officeart/2005/8/layout/radial4"/>
    <dgm:cxn modelId="{ABDD00D7-4203-41BF-9C7D-90F85A9466EB}" type="presOf" srcId="{2BF20BA1-E613-4592-B434-278B619B2F93}" destId="{E00A974E-F5F2-4BD5-88C0-3721CF81042B}" srcOrd="0" destOrd="0" presId="urn:microsoft.com/office/officeart/2005/8/layout/radial4"/>
    <dgm:cxn modelId="{6312ED47-F785-4515-944D-8DBF7DD5D15B}" type="presOf" srcId="{367A5938-5A28-4573-92A1-C5319CE61E45}" destId="{E8DEE6E0-0FFA-43EF-9079-FBAA987CCCA1}" srcOrd="0" destOrd="0" presId="urn:microsoft.com/office/officeart/2005/8/layout/radial4"/>
    <dgm:cxn modelId="{91DCD0D4-9969-49C4-BC3E-EBF0AC0E8D99}" srcId="{83B4FD50-DBCA-42B1-B8C9-4BAC4519DFBF}" destId="{D62D7942-AC27-4ECA-90F7-FDD54E8F6458}" srcOrd="3" destOrd="0" parTransId="{070018CF-F908-4F6B-9232-77070B0DAC21}" sibTransId="{BEE20904-1219-480C-8010-7A6B57F29E43}"/>
    <dgm:cxn modelId="{AE12A955-89FB-43F9-97D7-2F256A482C6F}" srcId="{83B4FD50-DBCA-42B1-B8C9-4BAC4519DFBF}" destId="{CBCADD5B-729E-4121-8A31-EF03841A2783}" srcOrd="2" destOrd="0" parTransId="{A597D155-B48B-43AA-B502-38BBE74274F2}" sibTransId="{E471DA39-EBA3-40EF-9E07-4E681093C0E6}"/>
    <dgm:cxn modelId="{40A6AC5E-D208-4C59-B92C-94F14018217F}" srcId="{83B4FD50-DBCA-42B1-B8C9-4BAC4519DFBF}" destId="{11F3197F-E45D-49B7-A52A-DDD3E8C0C9B2}" srcOrd="4" destOrd="0" parTransId="{2BF20BA1-E613-4592-B434-278B619B2F93}" sibTransId="{A2B04B40-7CBD-4441-8F27-7EBF71C34E55}"/>
    <dgm:cxn modelId="{47230B39-9ADB-42B0-8747-6567FC566FE8}" type="presOf" srcId="{CBCADD5B-729E-4121-8A31-EF03841A2783}" destId="{B9BBF55F-E6E6-46A2-BB39-A813493FE914}" srcOrd="0" destOrd="0" presId="urn:microsoft.com/office/officeart/2005/8/layout/radial4"/>
    <dgm:cxn modelId="{3E3F0392-8CDF-495A-B1E6-0EE64E1CB3B0}" type="presOf" srcId="{5750920F-29C4-4CF7-A68E-DF0813E24273}" destId="{27150197-9397-4B1E-BECC-A59B11F6D760}" srcOrd="0" destOrd="0" presId="urn:microsoft.com/office/officeart/2005/8/layout/radial4"/>
    <dgm:cxn modelId="{7773D936-0E8E-4493-80DC-250B54B3EEB2}" type="presOf" srcId="{A597D155-B48B-43AA-B502-38BBE74274F2}" destId="{5DA1572D-E6DB-4A5F-94CC-B9404C42A20B}" srcOrd="0" destOrd="0" presId="urn:microsoft.com/office/officeart/2005/8/layout/radial4"/>
    <dgm:cxn modelId="{C00FC7FD-8F28-4459-B0BB-5165B8695505}" type="presOf" srcId="{2D12340C-7167-4CB6-8A77-EE133503B157}" destId="{CACC0F5C-AD05-4C59-88D4-1F5F99D54402}" srcOrd="0" destOrd="0" presId="urn:microsoft.com/office/officeart/2005/8/layout/radial4"/>
    <dgm:cxn modelId="{0FD5E719-FBE6-41E5-82AC-672B034A62E9}" type="presOf" srcId="{11F3197F-E45D-49B7-A52A-DDD3E8C0C9B2}" destId="{83CD7FDF-7C71-41FD-ABD9-31CFFEABE266}" srcOrd="0" destOrd="0" presId="urn:microsoft.com/office/officeart/2005/8/layout/radial4"/>
    <dgm:cxn modelId="{4E938F3D-99A2-4646-B9F2-44310BCC0CD8}" type="presOf" srcId="{DD44AB41-3ACF-4891-9C9A-F22A1E8011CE}" destId="{EBAE92FA-838C-48B9-95AA-944EB87B67A0}" srcOrd="0" destOrd="0" presId="urn:microsoft.com/office/officeart/2005/8/layout/radial4"/>
    <dgm:cxn modelId="{A1C7E725-9DFC-45B2-B734-70F3719566B3}" type="presOf" srcId="{89CE7D53-A548-4E77-9429-AB14583D8CF7}" destId="{57FC57F9-11F5-4EFF-BF35-69B4DE4EE5C3}" srcOrd="0" destOrd="0" presId="urn:microsoft.com/office/officeart/2005/8/layout/radial4"/>
    <dgm:cxn modelId="{E95A9291-92D0-4B37-A7C1-4160423BD964}" type="presOf" srcId="{D62D7942-AC27-4ECA-90F7-FDD54E8F6458}" destId="{282CC344-2ABA-433D-BB14-4A49527DD9E4}" srcOrd="0" destOrd="0" presId="urn:microsoft.com/office/officeart/2005/8/layout/radial4"/>
    <dgm:cxn modelId="{EC8029B5-8773-4470-98F8-3987E9C5D5E1}" type="presOf" srcId="{070018CF-F908-4F6B-9232-77070B0DAC21}" destId="{B776BB2A-0017-4C3F-90DA-0804062F9248}" srcOrd="0" destOrd="0" presId="urn:microsoft.com/office/officeart/2005/8/layout/radial4"/>
    <dgm:cxn modelId="{076B4508-9756-4839-A298-8752D75BCF1F}" srcId="{83B4FD50-DBCA-42B1-B8C9-4BAC4519DFBF}" destId="{2D12340C-7167-4CB6-8A77-EE133503B157}" srcOrd="1" destOrd="0" parTransId="{5750920F-29C4-4CF7-A68E-DF0813E24273}" sibTransId="{AFCE5258-A1D5-4F3B-8093-E228D045F216}"/>
    <dgm:cxn modelId="{0800EC80-95F9-4C57-A209-080D159FDAE6}" srcId="{83B4FD50-DBCA-42B1-B8C9-4BAC4519DFBF}" destId="{367A5938-5A28-4573-92A1-C5319CE61E45}" srcOrd="0" destOrd="0" parTransId="{89CE7D53-A548-4E77-9429-AB14583D8CF7}" sibTransId="{2DC7E914-355C-4F37-9433-85CA7F5EE75B}"/>
    <dgm:cxn modelId="{24DF9423-9EB9-4DAF-ABBC-879951E54E3F}" srcId="{DD44AB41-3ACF-4891-9C9A-F22A1E8011CE}" destId="{83B4FD50-DBCA-42B1-B8C9-4BAC4519DFBF}" srcOrd="0" destOrd="0" parTransId="{283A66B5-C1F8-488F-91CC-7AC66D57A676}" sibTransId="{A7DAC545-D1FF-45AF-8D50-25EAEA16346B}"/>
    <dgm:cxn modelId="{9CAD493E-323B-46F7-B501-3F84C83715E2}" type="presParOf" srcId="{EBAE92FA-838C-48B9-95AA-944EB87B67A0}" destId="{37D8AFBA-0855-4CAA-A95E-9E5E5A0CFC99}" srcOrd="0" destOrd="0" presId="urn:microsoft.com/office/officeart/2005/8/layout/radial4"/>
    <dgm:cxn modelId="{701D35D9-2A2B-4864-9115-164215A90064}" type="presParOf" srcId="{EBAE92FA-838C-48B9-95AA-944EB87B67A0}" destId="{57FC57F9-11F5-4EFF-BF35-69B4DE4EE5C3}" srcOrd="1" destOrd="0" presId="urn:microsoft.com/office/officeart/2005/8/layout/radial4"/>
    <dgm:cxn modelId="{91118BD6-4BE9-48DE-A004-CE2404D2115E}" type="presParOf" srcId="{EBAE92FA-838C-48B9-95AA-944EB87B67A0}" destId="{E8DEE6E0-0FFA-43EF-9079-FBAA987CCCA1}" srcOrd="2" destOrd="0" presId="urn:microsoft.com/office/officeart/2005/8/layout/radial4"/>
    <dgm:cxn modelId="{93979AA6-9953-432C-BDC8-8EDDC6A1BA79}" type="presParOf" srcId="{EBAE92FA-838C-48B9-95AA-944EB87B67A0}" destId="{27150197-9397-4B1E-BECC-A59B11F6D760}" srcOrd="3" destOrd="0" presId="urn:microsoft.com/office/officeart/2005/8/layout/radial4"/>
    <dgm:cxn modelId="{A28C6ED2-1680-4F64-9030-31EE3372F64E}" type="presParOf" srcId="{EBAE92FA-838C-48B9-95AA-944EB87B67A0}" destId="{CACC0F5C-AD05-4C59-88D4-1F5F99D54402}" srcOrd="4" destOrd="0" presId="urn:microsoft.com/office/officeart/2005/8/layout/radial4"/>
    <dgm:cxn modelId="{BE2BDD2A-029D-40FA-A786-03F3B5D3AE2A}" type="presParOf" srcId="{EBAE92FA-838C-48B9-95AA-944EB87B67A0}" destId="{5DA1572D-E6DB-4A5F-94CC-B9404C42A20B}" srcOrd="5" destOrd="0" presId="urn:microsoft.com/office/officeart/2005/8/layout/radial4"/>
    <dgm:cxn modelId="{7CBB1936-2981-46F6-89CF-A3A90D9DB8F4}" type="presParOf" srcId="{EBAE92FA-838C-48B9-95AA-944EB87B67A0}" destId="{B9BBF55F-E6E6-46A2-BB39-A813493FE914}" srcOrd="6" destOrd="0" presId="urn:microsoft.com/office/officeart/2005/8/layout/radial4"/>
    <dgm:cxn modelId="{1B7BA6D0-3A69-4053-AD85-118039CD7272}" type="presParOf" srcId="{EBAE92FA-838C-48B9-95AA-944EB87B67A0}" destId="{B776BB2A-0017-4C3F-90DA-0804062F9248}" srcOrd="7" destOrd="0" presId="urn:microsoft.com/office/officeart/2005/8/layout/radial4"/>
    <dgm:cxn modelId="{9014E94A-4D1E-4E53-AD3F-A2EB6D049BCA}" type="presParOf" srcId="{EBAE92FA-838C-48B9-95AA-944EB87B67A0}" destId="{282CC344-2ABA-433D-BB14-4A49527DD9E4}" srcOrd="8" destOrd="0" presId="urn:microsoft.com/office/officeart/2005/8/layout/radial4"/>
    <dgm:cxn modelId="{EF7F6A85-D1A8-44C3-A373-0E2494FA74CA}" type="presParOf" srcId="{EBAE92FA-838C-48B9-95AA-944EB87B67A0}" destId="{E00A974E-F5F2-4BD5-88C0-3721CF81042B}" srcOrd="9" destOrd="0" presId="urn:microsoft.com/office/officeart/2005/8/layout/radial4"/>
    <dgm:cxn modelId="{25A4A442-AC79-466C-B070-219ECB7F7D6A}" type="presParOf" srcId="{EBAE92FA-838C-48B9-95AA-944EB87B67A0}" destId="{83CD7FDF-7C71-41FD-ABD9-31CFFEABE266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44AB41-3ACF-4891-9C9A-F22A1E8011CE}" type="doc">
      <dgm:prSet loTypeId="urn:microsoft.com/office/officeart/2005/8/layout/radial4" loCatId="relationship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83B4FD50-DBCA-42B1-B8C9-4BAC4519DFBF}">
      <dgm:prSet phldrT="[Texto]" custT="1"/>
      <dgm:spPr/>
      <dgm:t>
        <a:bodyPr/>
        <a:lstStyle/>
        <a:p>
          <a:pPr algn="l"/>
          <a:r>
            <a:rPr lang="es-CL" sz="16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1. Nuevos bienes jurídicos objeto de protección en el comercio internacional</a:t>
          </a:r>
          <a:endParaRPr lang="es-CL" sz="1600" b="1" dirty="0">
            <a:solidFill>
              <a:schemeClr val="bg2">
                <a:lumMod val="10000"/>
              </a:schemeClr>
            </a:solidFill>
          </a:endParaRPr>
        </a:p>
      </dgm:t>
    </dgm:pt>
    <dgm:pt modelId="{283A66B5-C1F8-488F-91CC-7AC66D57A676}" type="parTrans" cxnId="{24DF9423-9EB9-4DAF-ABBC-879951E54E3F}">
      <dgm:prSet/>
      <dgm:spPr/>
      <dgm:t>
        <a:bodyPr/>
        <a:lstStyle/>
        <a:p>
          <a:endParaRPr lang="es-CL" sz="1500"/>
        </a:p>
      </dgm:t>
    </dgm:pt>
    <dgm:pt modelId="{A7DAC545-D1FF-45AF-8D50-25EAEA16346B}" type="sibTrans" cxnId="{24DF9423-9EB9-4DAF-ABBC-879951E54E3F}">
      <dgm:prSet/>
      <dgm:spPr/>
      <dgm:t>
        <a:bodyPr/>
        <a:lstStyle/>
        <a:p>
          <a:endParaRPr lang="es-CL" sz="1500"/>
        </a:p>
      </dgm:t>
    </dgm:pt>
    <dgm:pt modelId="{367A5938-5A28-4573-92A1-C5319CE61E45}">
      <dgm:prSet phldrT="[Texto]" custT="1"/>
      <dgm:spPr/>
      <dgm:t>
        <a:bodyPr/>
        <a:lstStyle/>
        <a:p>
          <a:r>
            <a:rPr lang="es-CL" sz="1500" dirty="0" smtClean="0">
              <a:latin typeface="Calibri" pitchFamily="34" charset="0"/>
            </a:rPr>
            <a:t>Propiedad intelectual</a:t>
          </a:r>
          <a:endParaRPr lang="es-CL" sz="1500" dirty="0"/>
        </a:p>
      </dgm:t>
    </dgm:pt>
    <dgm:pt modelId="{89CE7D53-A548-4E77-9429-AB14583D8CF7}" type="parTrans" cxnId="{0800EC80-95F9-4C57-A209-080D159FDAE6}">
      <dgm:prSet/>
      <dgm:spPr/>
      <dgm:t>
        <a:bodyPr/>
        <a:lstStyle/>
        <a:p>
          <a:endParaRPr lang="es-CL" sz="1500"/>
        </a:p>
      </dgm:t>
    </dgm:pt>
    <dgm:pt modelId="{2DC7E914-355C-4F37-9433-85CA7F5EE75B}" type="sibTrans" cxnId="{0800EC80-95F9-4C57-A209-080D159FDAE6}">
      <dgm:prSet/>
      <dgm:spPr/>
      <dgm:t>
        <a:bodyPr/>
        <a:lstStyle/>
        <a:p>
          <a:endParaRPr lang="es-CL" sz="1500"/>
        </a:p>
      </dgm:t>
    </dgm:pt>
    <dgm:pt modelId="{2D12340C-7167-4CB6-8A77-EE133503B157}">
      <dgm:prSet phldrT="[Texto]" custT="1"/>
      <dgm:spPr/>
      <dgm:t>
        <a:bodyPr/>
        <a:lstStyle/>
        <a:p>
          <a:r>
            <a:rPr lang="es-CL" sz="1500" dirty="0" smtClean="0">
              <a:latin typeface="Calibri" pitchFamily="34" charset="0"/>
            </a:rPr>
            <a:t>Salud humana, animal y vegetal</a:t>
          </a:r>
          <a:endParaRPr lang="es-CL" sz="1500" dirty="0"/>
        </a:p>
      </dgm:t>
    </dgm:pt>
    <dgm:pt modelId="{5750920F-29C4-4CF7-A68E-DF0813E24273}" type="parTrans" cxnId="{076B4508-9756-4839-A298-8752D75BCF1F}">
      <dgm:prSet/>
      <dgm:spPr/>
      <dgm:t>
        <a:bodyPr/>
        <a:lstStyle/>
        <a:p>
          <a:endParaRPr lang="es-CL" sz="1500"/>
        </a:p>
      </dgm:t>
    </dgm:pt>
    <dgm:pt modelId="{AFCE5258-A1D5-4F3B-8093-E228D045F216}" type="sibTrans" cxnId="{076B4508-9756-4839-A298-8752D75BCF1F}">
      <dgm:prSet/>
      <dgm:spPr/>
      <dgm:t>
        <a:bodyPr/>
        <a:lstStyle/>
        <a:p>
          <a:endParaRPr lang="es-CL" sz="1500"/>
        </a:p>
      </dgm:t>
    </dgm:pt>
    <dgm:pt modelId="{CBCADD5B-729E-4121-8A31-EF03841A2783}">
      <dgm:prSet phldrT="[Texto]" custT="1"/>
      <dgm:spPr/>
      <dgm:t>
        <a:bodyPr/>
        <a:lstStyle/>
        <a:p>
          <a:r>
            <a:rPr lang="es-CL" sz="1500" dirty="0" smtClean="0">
              <a:latin typeface="Calibri" pitchFamily="34" charset="0"/>
            </a:rPr>
            <a:t>Seguridad de la cadena logística</a:t>
          </a:r>
          <a:endParaRPr lang="es-CL" sz="1500" dirty="0"/>
        </a:p>
      </dgm:t>
    </dgm:pt>
    <dgm:pt modelId="{A597D155-B48B-43AA-B502-38BBE74274F2}" type="parTrans" cxnId="{AE12A955-89FB-43F9-97D7-2F256A482C6F}">
      <dgm:prSet/>
      <dgm:spPr/>
      <dgm:t>
        <a:bodyPr/>
        <a:lstStyle/>
        <a:p>
          <a:endParaRPr lang="es-CL" sz="1500"/>
        </a:p>
      </dgm:t>
    </dgm:pt>
    <dgm:pt modelId="{E471DA39-EBA3-40EF-9E07-4E681093C0E6}" type="sibTrans" cxnId="{AE12A955-89FB-43F9-97D7-2F256A482C6F}">
      <dgm:prSet/>
      <dgm:spPr/>
      <dgm:t>
        <a:bodyPr/>
        <a:lstStyle/>
        <a:p>
          <a:endParaRPr lang="es-CL" sz="1500"/>
        </a:p>
      </dgm:t>
    </dgm:pt>
    <dgm:pt modelId="{D62D7942-AC27-4ECA-90F7-FDD54E8F6458}">
      <dgm:prSet phldrT="[Texto]" custT="1"/>
      <dgm:spPr/>
      <dgm:t>
        <a:bodyPr/>
        <a:lstStyle/>
        <a:p>
          <a:r>
            <a:rPr lang="es-CL" sz="1500" dirty="0" smtClean="0">
              <a:latin typeface="Calibri" pitchFamily="34" charset="0"/>
            </a:rPr>
            <a:t>Patrimonio cultural</a:t>
          </a:r>
          <a:endParaRPr lang="es-CL" sz="1500" dirty="0"/>
        </a:p>
      </dgm:t>
    </dgm:pt>
    <dgm:pt modelId="{070018CF-F908-4F6B-9232-77070B0DAC21}" type="parTrans" cxnId="{91DCD0D4-9969-49C4-BC3E-EBF0AC0E8D99}">
      <dgm:prSet/>
      <dgm:spPr/>
      <dgm:t>
        <a:bodyPr/>
        <a:lstStyle/>
        <a:p>
          <a:endParaRPr lang="es-CL" sz="1500"/>
        </a:p>
      </dgm:t>
    </dgm:pt>
    <dgm:pt modelId="{BEE20904-1219-480C-8010-7A6B57F29E43}" type="sibTrans" cxnId="{91DCD0D4-9969-49C4-BC3E-EBF0AC0E8D99}">
      <dgm:prSet/>
      <dgm:spPr/>
      <dgm:t>
        <a:bodyPr/>
        <a:lstStyle/>
        <a:p>
          <a:endParaRPr lang="es-CL" sz="1500"/>
        </a:p>
      </dgm:t>
    </dgm:pt>
    <dgm:pt modelId="{11F3197F-E45D-49B7-A52A-DDD3E8C0C9B2}">
      <dgm:prSet phldrT="[Texto]" custT="1"/>
      <dgm:spPr/>
      <dgm:t>
        <a:bodyPr/>
        <a:lstStyle/>
        <a:p>
          <a:r>
            <a:rPr lang="es-MX" sz="1500" dirty="0" smtClean="0">
              <a:latin typeface="+mj-lt"/>
            </a:rPr>
            <a:t>Certificaciones</a:t>
          </a:r>
          <a:endParaRPr lang="es-CL" sz="1500" dirty="0">
            <a:latin typeface="+mj-lt"/>
          </a:endParaRPr>
        </a:p>
      </dgm:t>
    </dgm:pt>
    <dgm:pt modelId="{2BF20BA1-E613-4592-B434-278B619B2F93}" type="parTrans" cxnId="{40A6AC5E-D208-4C59-B92C-94F14018217F}">
      <dgm:prSet/>
      <dgm:spPr/>
      <dgm:t>
        <a:bodyPr/>
        <a:lstStyle/>
        <a:p>
          <a:endParaRPr lang="es-CL" sz="1500"/>
        </a:p>
      </dgm:t>
    </dgm:pt>
    <dgm:pt modelId="{A2B04B40-7CBD-4441-8F27-7EBF71C34E55}" type="sibTrans" cxnId="{40A6AC5E-D208-4C59-B92C-94F14018217F}">
      <dgm:prSet/>
      <dgm:spPr/>
      <dgm:t>
        <a:bodyPr/>
        <a:lstStyle/>
        <a:p>
          <a:endParaRPr lang="es-CL" sz="1500"/>
        </a:p>
      </dgm:t>
    </dgm:pt>
    <dgm:pt modelId="{BEF115B9-9596-413F-9FD1-ACD4B92A7830}">
      <dgm:prSet phldrT="[Texto]" custT="1"/>
      <dgm:spPr/>
      <dgm:t>
        <a:bodyPr/>
        <a:lstStyle/>
        <a:p>
          <a:r>
            <a:rPr lang="es-CL" sz="1500" dirty="0" smtClean="0">
              <a:latin typeface="Calibri" pitchFamily="34" charset="0"/>
            </a:rPr>
            <a:t>Medio ambiente</a:t>
          </a:r>
          <a:endParaRPr lang="es-CL" sz="1500" dirty="0"/>
        </a:p>
      </dgm:t>
    </dgm:pt>
    <dgm:pt modelId="{68087742-71D5-4239-B35A-CB8623FA7F71}" type="parTrans" cxnId="{23B608FE-D062-46BF-8EB9-C93056F8C4E8}">
      <dgm:prSet/>
      <dgm:spPr/>
      <dgm:t>
        <a:bodyPr/>
        <a:lstStyle/>
        <a:p>
          <a:endParaRPr lang="es-CL" sz="1500"/>
        </a:p>
      </dgm:t>
    </dgm:pt>
    <dgm:pt modelId="{0FE81BB1-0747-45BB-B64D-AA23ADC98AF4}" type="sibTrans" cxnId="{23B608FE-D062-46BF-8EB9-C93056F8C4E8}">
      <dgm:prSet/>
      <dgm:spPr/>
      <dgm:t>
        <a:bodyPr/>
        <a:lstStyle/>
        <a:p>
          <a:endParaRPr lang="es-CL" sz="1500"/>
        </a:p>
      </dgm:t>
    </dgm:pt>
    <dgm:pt modelId="{EBAE92FA-838C-48B9-95AA-944EB87B67A0}" type="pres">
      <dgm:prSet presAssocID="{DD44AB41-3ACF-4891-9C9A-F22A1E8011C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7D8AFBA-0855-4CAA-A95E-9E5E5A0CFC99}" type="pres">
      <dgm:prSet presAssocID="{83B4FD50-DBCA-42B1-B8C9-4BAC4519DFBF}" presName="centerShape" presStyleLbl="node0" presStyleIdx="0" presStyleCnt="1" custScaleX="106424" custScaleY="105686" custLinFactNeighborX="-47978" custLinFactNeighborY="-1932"/>
      <dgm:spPr/>
      <dgm:t>
        <a:bodyPr/>
        <a:lstStyle/>
        <a:p>
          <a:endParaRPr lang="es-CL"/>
        </a:p>
      </dgm:t>
    </dgm:pt>
    <dgm:pt modelId="{57FC57F9-11F5-4EFF-BF35-69B4DE4EE5C3}" type="pres">
      <dgm:prSet presAssocID="{89CE7D53-A548-4E77-9429-AB14583D8CF7}" presName="parTrans" presStyleLbl="bgSibTrans2D1" presStyleIdx="0" presStyleCnt="6" custAng="144264" custLinFactNeighborX="-1155" custLinFactNeighborY="2732"/>
      <dgm:spPr/>
      <dgm:t>
        <a:bodyPr/>
        <a:lstStyle/>
        <a:p>
          <a:endParaRPr lang="es-CL"/>
        </a:p>
      </dgm:t>
    </dgm:pt>
    <dgm:pt modelId="{E8DEE6E0-0FFA-43EF-9079-FBAA987CCCA1}" type="pres">
      <dgm:prSet presAssocID="{367A5938-5A28-4573-92A1-C5319CE61E45}" presName="node" presStyleLbl="node1" presStyleIdx="0" presStyleCnt="6" custRadScaleRad="126327" custRadScaleInc="14160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7150197-9397-4B1E-BECC-A59B11F6D760}" type="pres">
      <dgm:prSet presAssocID="{5750920F-29C4-4CF7-A68E-DF0813E24273}" presName="parTrans" presStyleLbl="bgSibTrans2D1" presStyleIdx="1" presStyleCnt="6"/>
      <dgm:spPr/>
      <dgm:t>
        <a:bodyPr/>
        <a:lstStyle/>
        <a:p>
          <a:endParaRPr lang="es-CL"/>
        </a:p>
      </dgm:t>
    </dgm:pt>
    <dgm:pt modelId="{CACC0F5C-AD05-4C59-88D4-1F5F99D54402}" type="pres">
      <dgm:prSet presAssocID="{2D12340C-7167-4CB6-8A77-EE133503B157}" presName="node" presStyleLbl="node1" presStyleIdx="1" presStyleCnt="6" custRadScaleRad="104563" custRadScaleInc="9985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DA1572D-E6DB-4A5F-94CC-B9404C42A20B}" type="pres">
      <dgm:prSet presAssocID="{A597D155-B48B-43AA-B502-38BBE74274F2}" presName="parTrans" presStyleLbl="bgSibTrans2D1" presStyleIdx="2" presStyleCnt="6"/>
      <dgm:spPr/>
      <dgm:t>
        <a:bodyPr/>
        <a:lstStyle/>
        <a:p>
          <a:endParaRPr lang="es-CL"/>
        </a:p>
      </dgm:t>
    </dgm:pt>
    <dgm:pt modelId="{B9BBF55F-E6E6-46A2-BB39-A813493FE914}" type="pres">
      <dgm:prSet presAssocID="{CBCADD5B-729E-4121-8A31-EF03841A2783}" presName="node" presStyleLbl="node1" presStyleIdx="2" presStyleCnt="6" custScaleX="100105" custScaleY="110472" custRadScaleRad="98590" custRadScaleInc="7983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776BB2A-0017-4C3F-90DA-0804062F9248}" type="pres">
      <dgm:prSet presAssocID="{070018CF-F908-4F6B-9232-77070B0DAC21}" presName="parTrans" presStyleLbl="bgSibTrans2D1" presStyleIdx="3" presStyleCnt="6"/>
      <dgm:spPr/>
      <dgm:t>
        <a:bodyPr/>
        <a:lstStyle/>
        <a:p>
          <a:endParaRPr lang="es-CL"/>
        </a:p>
      </dgm:t>
    </dgm:pt>
    <dgm:pt modelId="{282CC344-2ABA-433D-BB14-4A49527DD9E4}" type="pres">
      <dgm:prSet presAssocID="{D62D7942-AC27-4ECA-90F7-FDD54E8F6458}" presName="node" presStyleLbl="node1" presStyleIdx="3" presStyleCnt="6" custRadScaleRad="64433" custRadScaleInc="4021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00A974E-F5F2-4BD5-88C0-3721CF81042B}" type="pres">
      <dgm:prSet presAssocID="{2BF20BA1-E613-4592-B434-278B619B2F93}" presName="parTrans" presStyleLbl="bgSibTrans2D1" presStyleIdx="4" presStyleCnt="6"/>
      <dgm:spPr/>
      <dgm:t>
        <a:bodyPr/>
        <a:lstStyle/>
        <a:p>
          <a:endParaRPr lang="es-CL"/>
        </a:p>
      </dgm:t>
    </dgm:pt>
    <dgm:pt modelId="{83CD7FDF-7C71-41FD-ABD9-31CFFEABE266}" type="pres">
      <dgm:prSet presAssocID="{11F3197F-E45D-49B7-A52A-DDD3E8C0C9B2}" presName="node" presStyleLbl="node1" presStyleIdx="4" presStyleCnt="6" custScaleX="127483" custRadScaleRad="32559" custRadScaleInc="3558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7AA6020-7BCF-415C-A2ED-DDB11EA57542}" type="pres">
      <dgm:prSet presAssocID="{68087742-71D5-4239-B35A-CB8623FA7F71}" presName="parTrans" presStyleLbl="bgSibTrans2D1" presStyleIdx="5" presStyleCnt="6" custLinFactNeighborX="-2046"/>
      <dgm:spPr/>
      <dgm:t>
        <a:bodyPr/>
        <a:lstStyle/>
        <a:p>
          <a:endParaRPr lang="es-CL"/>
        </a:p>
      </dgm:t>
    </dgm:pt>
    <dgm:pt modelId="{91AF760B-3969-4D68-B94B-FB3EE4DF0492}" type="pres">
      <dgm:prSet presAssocID="{BEF115B9-9596-413F-9FD1-ACD4B92A7830}" presName="node" presStyleLbl="node1" presStyleIdx="5" presStyleCnt="6" custRadScaleRad="30807" custRadScaleInc="22041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8634C66B-B301-4093-A182-A3B070BEA7AA}" type="presOf" srcId="{070018CF-F908-4F6B-9232-77070B0DAC21}" destId="{B776BB2A-0017-4C3F-90DA-0804062F9248}" srcOrd="0" destOrd="0" presId="urn:microsoft.com/office/officeart/2005/8/layout/radial4"/>
    <dgm:cxn modelId="{1BBC7BCC-C427-4462-830E-BD89DE2F1E6D}" type="presOf" srcId="{2BF20BA1-E613-4592-B434-278B619B2F93}" destId="{E00A974E-F5F2-4BD5-88C0-3721CF81042B}" srcOrd="0" destOrd="0" presId="urn:microsoft.com/office/officeart/2005/8/layout/radial4"/>
    <dgm:cxn modelId="{91DCD0D4-9969-49C4-BC3E-EBF0AC0E8D99}" srcId="{83B4FD50-DBCA-42B1-B8C9-4BAC4519DFBF}" destId="{D62D7942-AC27-4ECA-90F7-FDD54E8F6458}" srcOrd="3" destOrd="0" parTransId="{070018CF-F908-4F6B-9232-77070B0DAC21}" sibTransId="{BEE20904-1219-480C-8010-7A6B57F29E43}"/>
    <dgm:cxn modelId="{AE12A955-89FB-43F9-97D7-2F256A482C6F}" srcId="{83B4FD50-DBCA-42B1-B8C9-4BAC4519DFBF}" destId="{CBCADD5B-729E-4121-8A31-EF03841A2783}" srcOrd="2" destOrd="0" parTransId="{A597D155-B48B-43AA-B502-38BBE74274F2}" sibTransId="{E471DA39-EBA3-40EF-9E07-4E681093C0E6}"/>
    <dgm:cxn modelId="{40A6AC5E-D208-4C59-B92C-94F14018217F}" srcId="{83B4FD50-DBCA-42B1-B8C9-4BAC4519DFBF}" destId="{11F3197F-E45D-49B7-A52A-DDD3E8C0C9B2}" srcOrd="4" destOrd="0" parTransId="{2BF20BA1-E613-4592-B434-278B619B2F93}" sibTransId="{A2B04B40-7CBD-4441-8F27-7EBF71C34E55}"/>
    <dgm:cxn modelId="{80E32D92-03B7-42F1-9935-B4F60F303F99}" type="presOf" srcId="{68087742-71D5-4239-B35A-CB8623FA7F71}" destId="{27AA6020-7BCF-415C-A2ED-DDB11EA57542}" srcOrd="0" destOrd="0" presId="urn:microsoft.com/office/officeart/2005/8/layout/radial4"/>
    <dgm:cxn modelId="{04813E78-ECF8-40FC-AC72-D4F638021674}" type="presOf" srcId="{2D12340C-7167-4CB6-8A77-EE133503B157}" destId="{CACC0F5C-AD05-4C59-88D4-1F5F99D54402}" srcOrd="0" destOrd="0" presId="urn:microsoft.com/office/officeart/2005/8/layout/radial4"/>
    <dgm:cxn modelId="{16C934EB-2D17-49E1-9819-B94188C65DEA}" type="presOf" srcId="{BEF115B9-9596-413F-9FD1-ACD4B92A7830}" destId="{91AF760B-3969-4D68-B94B-FB3EE4DF0492}" srcOrd="0" destOrd="0" presId="urn:microsoft.com/office/officeart/2005/8/layout/radial4"/>
    <dgm:cxn modelId="{C27C4B78-E8F7-48DF-98B5-9ACB2E292568}" type="presOf" srcId="{367A5938-5A28-4573-92A1-C5319CE61E45}" destId="{E8DEE6E0-0FFA-43EF-9079-FBAA987CCCA1}" srcOrd="0" destOrd="0" presId="urn:microsoft.com/office/officeart/2005/8/layout/radial4"/>
    <dgm:cxn modelId="{F1AAEF6B-A168-4FE1-96E9-B87B7F80DF0B}" type="presOf" srcId="{5750920F-29C4-4CF7-A68E-DF0813E24273}" destId="{27150197-9397-4B1E-BECC-A59B11F6D760}" srcOrd="0" destOrd="0" presId="urn:microsoft.com/office/officeart/2005/8/layout/radial4"/>
    <dgm:cxn modelId="{23B608FE-D062-46BF-8EB9-C93056F8C4E8}" srcId="{83B4FD50-DBCA-42B1-B8C9-4BAC4519DFBF}" destId="{BEF115B9-9596-413F-9FD1-ACD4B92A7830}" srcOrd="5" destOrd="0" parTransId="{68087742-71D5-4239-B35A-CB8623FA7F71}" sibTransId="{0FE81BB1-0747-45BB-B64D-AA23ADC98AF4}"/>
    <dgm:cxn modelId="{86D20CD9-2047-410A-9773-23986D72DE19}" type="presOf" srcId="{DD44AB41-3ACF-4891-9C9A-F22A1E8011CE}" destId="{EBAE92FA-838C-48B9-95AA-944EB87B67A0}" srcOrd="0" destOrd="0" presId="urn:microsoft.com/office/officeart/2005/8/layout/radial4"/>
    <dgm:cxn modelId="{076B4508-9756-4839-A298-8752D75BCF1F}" srcId="{83B4FD50-DBCA-42B1-B8C9-4BAC4519DFBF}" destId="{2D12340C-7167-4CB6-8A77-EE133503B157}" srcOrd="1" destOrd="0" parTransId="{5750920F-29C4-4CF7-A68E-DF0813E24273}" sibTransId="{AFCE5258-A1D5-4F3B-8093-E228D045F216}"/>
    <dgm:cxn modelId="{28204749-508E-425F-ABAF-503563B09AD7}" type="presOf" srcId="{CBCADD5B-729E-4121-8A31-EF03841A2783}" destId="{B9BBF55F-E6E6-46A2-BB39-A813493FE914}" srcOrd="0" destOrd="0" presId="urn:microsoft.com/office/officeart/2005/8/layout/radial4"/>
    <dgm:cxn modelId="{EB70571D-067E-4D69-ABEE-F688C8A6EA01}" type="presOf" srcId="{D62D7942-AC27-4ECA-90F7-FDD54E8F6458}" destId="{282CC344-2ABA-433D-BB14-4A49527DD9E4}" srcOrd="0" destOrd="0" presId="urn:microsoft.com/office/officeart/2005/8/layout/radial4"/>
    <dgm:cxn modelId="{0800EC80-95F9-4C57-A209-080D159FDAE6}" srcId="{83B4FD50-DBCA-42B1-B8C9-4BAC4519DFBF}" destId="{367A5938-5A28-4573-92A1-C5319CE61E45}" srcOrd="0" destOrd="0" parTransId="{89CE7D53-A548-4E77-9429-AB14583D8CF7}" sibTransId="{2DC7E914-355C-4F37-9433-85CA7F5EE75B}"/>
    <dgm:cxn modelId="{B4666F99-0EE6-45C1-917A-B8FA44534630}" type="presOf" srcId="{A597D155-B48B-43AA-B502-38BBE74274F2}" destId="{5DA1572D-E6DB-4A5F-94CC-B9404C42A20B}" srcOrd="0" destOrd="0" presId="urn:microsoft.com/office/officeart/2005/8/layout/radial4"/>
    <dgm:cxn modelId="{B481DE75-A32D-4028-BF80-555B96A41F6E}" type="presOf" srcId="{11F3197F-E45D-49B7-A52A-DDD3E8C0C9B2}" destId="{83CD7FDF-7C71-41FD-ABD9-31CFFEABE266}" srcOrd="0" destOrd="0" presId="urn:microsoft.com/office/officeart/2005/8/layout/radial4"/>
    <dgm:cxn modelId="{E1396ED7-C549-4140-AFA7-FE37B1952061}" type="presOf" srcId="{89CE7D53-A548-4E77-9429-AB14583D8CF7}" destId="{57FC57F9-11F5-4EFF-BF35-69B4DE4EE5C3}" srcOrd="0" destOrd="0" presId="urn:microsoft.com/office/officeart/2005/8/layout/radial4"/>
    <dgm:cxn modelId="{24DF9423-9EB9-4DAF-ABBC-879951E54E3F}" srcId="{DD44AB41-3ACF-4891-9C9A-F22A1E8011CE}" destId="{83B4FD50-DBCA-42B1-B8C9-4BAC4519DFBF}" srcOrd="0" destOrd="0" parTransId="{283A66B5-C1F8-488F-91CC-7AC66D57A676}" sibTransId="{A7DAC545-D1FF-45AF-8D50-25EAEA16346B}"/>
    <dgm:cxn modelId="{CEFE686D-CBFE-45A9-AA8F-49D6E53458AF}" type="presOf" srcId="{83B4FD50-DBCA-42B1-B8C9-4BAC4519DFBF}" destId="{37D8AFBA-0855-4CAA-A95E-9E5E5A0CFC99}" srcOrd="0" destOrd="0" presId="urn:microsoft.com/office/officeart/2005/8/layout/radial4"/>
    <dgm:cxn modelId="{C78054C8-23C3-4BB6-A907-845796189348}" type="presParOf" srcId="{EBAE92FA-838C-48B9-95AA-944EB87B67A0}" destId="{37D8AFBA-0855-4CAA-A95E-9E5E5A0CFC99}" srcOrd="0" destOrd="0" presId="urn:microsoft.com/office/officeart/2005/8/layout/radial4"/>
    <dgm:cxn modelId="{ABC7B45D-4C16-4BD6-A383-2A78845C6EAB}" type="presParOf" srcId="{EBAE92FA-838C-48B9-95AA-944EB87B67A0}" destId="{57FC57F9-11F5-4EFF-BF35-69B4DE4EE5C3}" srcOrd="1" destOrd="0" presId="urn:microsoft.com/office/officeart/2005/8/layout/radial4"/>
    <dgm:cxn modelId="{B13B2B76-BF10-4C7F-9D3D-45E1A7914ACB}" type="presParOf" srcId="{EBAE92FA-838C-48B9-95AA-944EB87B67A0}" destId="{E8DEE6E0-0FFA-43EF-9079-FBAA987CCCA1}" srcOrd="2" destOrd="0" presId="urn:microsoft.com/office/officeart/2005/8/layout/radial4"/>
    <dgm:cxn modelId="{B6472DFA-04C4-4C1F-BF9B-67296D0CACA1}" type="presParOf" srcId="{EBAE92FA-838C-48B9-95AA-944EB87B67A0}" destId="{27150197-9397-4B1E-BECC-A59B11F6D760}" srcOrd="3" destOrd="0" presId="urn:microsoft.com/office/officeart/2005/8/layout/radial4"/>
    <dgm:cxn modelId="{F7DD280B-379F-4BF9-8163-48BC41DD8DA4}" type="presParOf" srcId="{EBAE92FA-838C-48B9-95AA-944EB87B67A0}" destId="{CACC0F5C-AD05-4C59-88D4-1F5F99D54402}" srcOrd="4" destOrd="0" presId="urn:microsoft.com/office/officeart/2005/8/layout/radial4"/>
    <dgm:cxn modelId="{C0E373E3-8FDC-4E03-AF37-4C8C5EC93F1F}" type="presParOf" srcId="{EBAE92FA-838C-48B9-95AA-944EB87B67A0}" destId="{5DA1572D-E6DB-4A5F-94CC-B9404C42A20B}" srcOrd="5" destOrd="0" presId="urn:microsoft.com/office/officeart/2005/8/layout/radial4"/>
    <dgm:cxn modelId="{326FDFD3-D16E-467F-9A86-1582F6738ECD}" type="presParOf" srcId="{EBAE92FA-838C-48B9-95AA-944EB87B67A0}" destId="{B9BBF55F-E6E6-46A2-BB39-A813493FE914}" srcOrd="6" destOrd="0" presId="urn:microsoft.com/office/officeart/2005/8/layout/radial4"/>
    <dgm:cxn modelId="{9E1FDF54-91C3-469F-82E6-01A4B375432A}" type="presParOf" srcId="{EBAE92FA-838C-48B9-95AA-944EB87B67A0}" destId="{B776BB2A-0017-4C3F-90DA-0804062F9248}" srcOrd="7" destOrd="0" presId="urn:microsoft.com/office/officeart/2005/8/layout/radial4"/>
    <dgm:cxn modelId="{FF04BB51-F13B-45B5-8F12-7FF8D19C6E7E}" type="presParOf" srcId="{EBAE92FA-838C-48B9-95AA-944EB87B67A0}" destId="{282CC344-2ABA-433D-BB14-4A49527DD9E4}" srcOrd="8" destOrd="0" presId="urn:microsoft.com/office/officeart/2005/8/layout/radial4"/>
    <dgm:cxn modelId="{855EE97D-F95E-44CE-82A6-6F87D2443A9D}" type="presParOf" srcId="{EBAE92FA-838C-48B9-95AA-944EB87B67A0}" destId="{E00A974E-F5F2-4BD5-88C0-3721CF81042B}" srcOrd="9" destOrd="0" presId="urn:microsoft.com/office/officeart/2005/8/layout/radial4"/>
    <dgm:cxn modelId="{12F7393F-DC24-41DA-A688-59A668BBDEE3}" type="presParOf" srcId="{EBAE92FA-838C-48B9-95AA-944EB87B67A0}" destId="{83CD7FDF-7C71-41FD-ABD9-31CFFEABE266}" srcOrd="10" destOrd="0" presId="urn:microsoft.com/office/officeart/2005/8/layout/radial4"/>
    <dgm:cxn modelId="{8ED9D0FE-BA9F-42AA-B38B-624371CC85A1}" type="presParOf" srcId="{EBAE92FA-838C-48B9-95AA-944EB87B67A0}" destId="{27AA6020-7BCF-415C-A2ED-DDB11EA57542}" srcOrd="11" destOrd="0" presId="urn:microsoft.com/office/officeart/2005/8/layout/radial4"/>
    <dgm:cxn modelId="{2B34EE6D-C901-4E34-84C6-9D45C27F7373}" type="presParOf" srcId="{EBAE92FA-838C-48B9-95AA-944EB87B67A0}" destId="{91AF760B-3969-4D68-B94B-FB3EE4DF0492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323848-6A4E-4C85-968E-A3154429AA7B}" type="doc">
      <dgm:prSet loTypeId="urn:microsoft.com/office/officeart/2005/8/layout/process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CL"/>
        </a:p>
      </dgm:t>
    </dgm:pt>
    <dgm:pt modelId="{3810BA9E-56B4-41D5-A0B6-70EE49EA6E6C}">
      <dgm:prSet custT="1"/>
      <dgm:spPr>
        <a:gradFill rotWithShape="0">
          <a:gsLst>
            <a:gs pos="0">
              <a:schemeClr val="dk2">
                <a:hueOff val="0"/>
                <a:satOff val="0"/>
                <a:lumOff val="0"/>
                <a:tint val="98000"/>
                <a:shade val="25000"/>
                <a:satMod val="250000"/>
                <a:alpha val="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pPr algn="just" rtl="0"/>
          <a:r>
            <a:rPr lang="es-MX" sz="1600" b="1" dirty="0" smtClean="0">
              <a:latin typeface="+mj-lt"/>
            </a:rPr>
            <a:t>Para resolver el desafío se requiere de un cambio profundo del paradigma aduanero, pasando de una fiscalización basada en revisiones físicas y aleatorias a una fundamentada en la gestión de riesgo; automatización de los procesos, uso de tecnologías no intrusivas y en la certificación ex- ante.</a:t>
          </a:r>
          <a:endParaRPr lang="es-CL" sz="1600" dirty="0">
            <a:latin typeface="+mj-lt"/>
          </a:endParaRPr>
        </a:p>
      </dgm:t>
    </dgm:pt>
    <dgm:pt modelId="{A3641B22-3AA2-4C3F-9164-2A9F997CFF1A}" type="parTrans" cxnId="{A739B398-5CCA-43EE-9CB1-D867A7C6BF86}">
      <dgm:prSet/>
      <dgm:spPr/>
      <dgm:t>
        <a:bodyPr/>
        <a:lstStyle/>
        <a:p>
          <a:endParaRPr lang="es-CL" sz="1600">
            <a:latin typeface="+mj-lt"/>
          </a:endParaRPr>
        </a:p>
      </dgm:t>
    </dgm:pt>
    <dgm:pt modelId="{E8E8B3B7-41B5-4492-81F9-8378219F8F68}" type="sibTrans" cxnId="{A739B398-5CCA-43EE-9CB1-D867A7C6BF86}">
      <dgm:prSet/>
      <dgm:spPr/>
      <dgm:t>
        <a:bodyPr/>
        <a:lstStyle/>
        <a:p>
          <a:endParaRPr lang="es-CL" sz="1600">
            <a:latin typeface="+mj-lt"/>
          </a:endParaRPr>
        </a:p>
      </dgm:t>
    </dgm:pt>
    <dgm:pt modelId="{90BB9A80-9619-4EE8-855F-EB05D0B4098B}">
      <dgm:prSet custT="1"/>
      <dgm:spPr>
        <a:gradFill rotWithShape="0">
          <a:gsLst>
            <a:gs pos="0">
              <a:schemeClr val="dk2">
                <a:hueOff val="0"/>
                <a:satOff val="0"/>
                <a:lumOff val="0"/>
                <a:tint val="98000"/>
                <a:shade val="25000"/>
                <a:satMod val="250000"/>
                <a:alpha val="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pPr rtl="0"/>
          <a:r>
            <a:rPr lang="es-MX" sz="1600" b="1" dirty="0" smtClean="0">
              <a:latin typeface="+mj-lt"/>
            </a:rPr>
            <a:t>Es un Cambio de Paradigma. </a:t>
          </a:r>
        </a:p>
        <a:p>
          <a:pPr rtl="0"/>
          <a:r>
            <a:rPr lang="es-MX" sz="1600" b="1" dirty="0" smtClean="0">
              <a:latin typeface="+mj-lt"/>
            </a:rPr>
            <a:t>Esto que es fácil decirlo, no es trivial implementarlo.</a:t>
          </a:r>
          <a:endParaRPr lang="es-MX" sz="1600" b="1" dirty="0">
            <a:latin typeface="+mj-lt"/>
          </a:endParaRPr>
        </a:p>
      </dgm:t>
    </dgm:pt>
    <dgm:pt modelId="{5FFDB443-B641-4266-973E-6A31702F3634}" type="parTrans" cxnId="{A933B3CB-3C34-4E48-BCE0-5EAB338B236B}">
      <dgm:prSet/>
      <dgm:spPr/>
      <dgm:t>
        <a:bodyPr/>
        <a:lstStyle/>
        <a:p>
          <a:endParaRPr lang="es-CL" sz="1600">
            <a:latin typeface="+mj-lt"/>
          </a:endParaRPr>
        </a:p>
      </dgm:t>
    </dgm:pt>
    <dgm:pt modelId="{D8910924-B840-4C61-A22C-BE51BBC120A8}" type="sibTrans" cxnId="{A933B3CB-3C34-4E48-BCE0-5EAB338B236B}">
      <dgm:prSet/>
      <dgm:spPr/>
      <dgm:t>
        <a:bodyPr/>
        <a:lstStyle/>
        <a:p>
          <a:endParaRPr lang="es-CL" sz="1600">
            <a:latin typeface="+mj-lt"/>
          </a:endParaRPr>
        </a:p>
      </dgm:t>
    </dgm:pt>
    <dgm:pt modelId="{070369B5-9243-4902-B688-F6ED4EAA0295}" type="pres">
      <dgm:prSet presAssocID="{5B323848-6A4E-4C85-968E-A3154429AA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1EA26A6D-F705-4C08-9CAB-4FB920235A68}" type="pres">
      <dgm:prSet presAssocID="{90BB9A80-9619-4EE8-855F-EB05D0B4098B}" presName="boxAndChildren" presStyleCnt="0"/>
      <dgm:spPr/>
    </dgm:pt>
    <dgm:pt modelId="{83E97B25-8481-4721-A5F1-E99880096B74}" type="pres">
      <dgm:prSet presAssocID="{90BB9A80-9619-4EE8-855F-EB05D0B4098B}" presName="parentTextBox" presStyleLbl="node1" presStyleIdx="0" presStyleCnt="2"/>
      <dgm:spPr/>
      <dgm:t>
        <a:bodyPr/>
        <a:lstStyle/>
        <a:p>
          <a:endParaRPr lang="es-CL"/>
        </a:p>
      </dgm:t>
    </dgm:pt>
    <dgm:pt modelId="{7CD93F6C-8336-4A32-957D-9D869DF5C5A0}" type="pres">
      <dgm:prSet presAssocID="{E8E8B3B7-41B5-4492-81F9-8378219F8F68}" presName="sp" presStyleCnt="0"/>
      <dgm:spPr/>
    </dgm:pt>
    <dgm:pt modelId="{A4878827-EE7D-4C0F-A5C3-4CFD42BC7D02}" type="pres">
      <dgm:prSet presAssocID="{3810BA9E-56B4-41D5-A0B6-70EE49EA6E6C}" presName="arrowAndChildren" presStyleCnt="0"/>
      <dgm:spPr/>
    </dgm:pt>
    <dgm:pt modelId="{0434875C-14E3-417D-A308-E58DE5306827}" type="pres">
      <dgm:prSet presAssocID="{3810BA9E-56B4-41D5-A0B6-70EE49EA6E6C}" presName="parentTextArrow" presStyleLbl="node1" presStyleIdx="1" presStyleCnt="2" custLinFactNeighborY="-74"/>
      <dgm:spPr/>
      <dgm:t>
        <a:bodyPr/>
        <a:lstStyle/>
        <a:p>
          <a:endParaRPr lang="es-CL"/>
        </a:p>
      </dgm:t>
    </dgm:pt>
  </dgm:ptLst>
  <dgm:cxnLst>
    <dgm:cxn modelId="{192F0D3E-6530-4376-BF66-411C20F3FF62}" type="presOf" srcId="{5B323848-6A4E-4C85-968E-A3154429AA7B}" destId="{070369B5-9243-4902-B688-F6ED4EAA0295}" srcOrd="0" destOrd="0" presId="urn:microsoft.com/office/officeart/2005/8/layout/process4"/>
    <dgm:cxn modelId="{A739B398-5CCA-43EE-9CB1-D867A7C6BF86}" srcId="{5B323848-6A4E-4C85-968E-A3154429AA7B}" destId="{3810BA9E-56B4-41D5-A0B6-70EE49EA6E6C}" srcOrd="0" destOrd="0" parTransId="{A3641B22-3AA2-4C3F-9164-2A9F997CFF1A}" sibTransId="{E8E8B3B7-41B5-4492-81F9-8378219F8F68}"/>
    <dgm:cxn modelId="{D314FAD7-0E1F-4E48-B0C6-4D0729D4227C}" type="presOf" srcId="{90BB9A80-9619-4EE8-855F-EB05D0B4098B}" destId="{83E97B25-8481-4721-A5F1-E99880096B74}" srcOrd="0" destOrd="0" presId="urn:microsoft.com/office/officeart/2005/8/layout/process4"/>
    <dgm:cxn modelId="{A933B3CB-3C34-4E48-BCE0-5EAB338B236B}" srcId="{5B323848-6A4E-4C85-968E-A3154429AA7B}" destId="{90BB9A80-9619-4EE8-855F-EB05D0B4098B}" srcOrd="1" destOrd="0" parTransId="{5FFDB443-B641-4266-973E-6A31702F3634}" sibTransId="{D8910924-B840-4C61-A22C-BE51BBC120A8}"/>
    <dgm:cxn modelId="{F28AEC88-93AC-4D9F-B9F2-CE635E28444F}" type="presOf" srcId="{3810BA9E-56B4-41D5-A0B6-70EE49EA6E6C}" destId="{0434875C-14E3-417D-A308-E58DE5306827}" srcOrd="0" destOrd="0" presId="urn:microsoft.com/office/officeart/2005/8/layout/process4"/>
    <dgm:cxn modelId="{A47AC830-980B-43EA-8D58-8CE5E124735C}" type="presParOf" srcId="{070369B5-9243-4902-B688-F6ED4EAA0295}" destId="{1EA26A6D-F705-4C08-9CAB-4FB920235A68}" srcOrd="0" destOrd="0" presId="urn:microsoft.com/office/officeart/2005/8/layout/process4"/>
    <dgm:cxn modelId="{D7CD591C-2E0E-4928-9D72-CDF752F05521}" type="presParOf" srcId="{1EA26A6D-F705-4C08-9CAB-4FB920235A68}" destId="{83E97B25-8481-4721-A5F1-E99880096B74}" srcOrd="0" destOrd="0" presId="urn:microsoft.com/office/officeart/2005/8/layout/process4"/>
    <dgm:cxn modelId="{EEBB2829-3FF9-423C-AD47-9AA2E961FBE8}" type="presParOf" srcId="{070369B5-9243-4902-B688-F6ED4EAA0295}" destId="{7CD93F6C-8336-4A32-957D-9D869DF5C5A0}" srcOrd="1" destOrd="0" presId="urn:microsoft.com/office/officeart/2005/8/layout/process4"/>
    <dgm:cxn modelId="{33A65567-E824-4BAD-AF11-DFE7C47E3F80}" type="presParOf" srcId="{070369B5-9243-4902-B688-F6ED4EAA0295}" destId="{A4878827-EE7D-4C0F-A5C3-4CFD42BC7D02}" srcOrd="2" destOrd="0" presId="urn:microsoft.com/office/officeart/2005/8/layout/process4"/>
    <dgm:cxn modelId="{FB1A9EF2-DD0C-4EA5-B962-AA44A9FE5218}" type="presParOf" srcId="{A4878827-EE7D-4C0F-A5C3-4CFD42BC7D02}" destId="{0434875C-14E3-417D-A308-E58DE530682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EDCF17-3DBD-45DB-9B2C-4278EFC79B75}" type="doc">
      <dgm:prSet loTypeId="urn:microsoft.com/office/officeart/2005/8/layout/vList2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s-CL"/>
        </a:p>
      </dgm:t>
    </dgm:pt>
    <dgm:pt modelId="{89296EAA-03D1-4AF3-B838-9D2F0A61BE30}">
      <dgm:prSet custT="1"/>
      <dgm:spPr>
        <a:solidFill>
          <a:schemeClr val="lt1">
            <a:hueOff val="0"/>
            <a:satOff val="0"/>
            <a:lumOff val="0"/>
            <a:alpha val="21000"/>
          </a:schemeClr>
        </a:solidFill>
      </dgm:spPr>
      <dgm:t>
        <a:bodyPr/>
        <a:lstStyle/>
        <a:p>
          <a:pPr algn="l" rtl="0"/>
          <a:r>
            <a:rPr lang="es-CL" sz="1600" b="1" i="0" baseline="0" smtClean="0">
              <a:solidFill>
                <a:srgbClr val="2860A4"/>
              </a:solidFill>
              <a:latin typeface="+mj-lt"/>
            </a:rPr>
            <a:t>Poseemos los marcos jurídicos adecuados?</a:t>
          </a:r>
          <a:endParaRPr lang="es-CL" sz="1600" i="0" baseline="0" dirty="0">
            <a:solidFill>
              <a:srgbClr val="2860A4"/>
            </a:solidFill>
            <a:latin typeface="+mj-lt"/>
          </a:endParaRPr>
        </a:p>
      </dgm:t>
    </dgm:pt>
    <dgm:pt modelId="{E5FA47CD-1898-4A0C-9548-20FAC754FCD3}" type="parTrans" cxnId="{DF666F20-E3DA-453F-9AF9-4DDBEF14D19F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6CCD9EA7-C50D-4265-9616-13E1E7B00AB8}" type="sibTrans" cxnId="{DF666F20-E3DA-453F-9AF9-4DDBEF14D19F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AD0D943E-EB45-4AF5-991B-1DE8C010DB22}">
      <dgm:prSet custT="1"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algn="l" rtl="0"/>
          <a:endParaRPr lang="es-CL" sz="1600" b="1" i="0" baseline="0" dirty="0" smtClean="0">
            <a:solidFill>
              <a:srgbClr val="2860A4"/>
            </a:solidFill>
            <a:latin typeface="+mj-lt"/>
          </a:endParaRPr>
        </a:p>
        <a:p>
          <a:pPr algn="l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Disponemos de una tecnología moderna?</a:t>
          </a:r>
        </a:p>
        <a:p>
          <a:pPr algn="l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      -  </a:t>
          </a:r>
          <a:r>
            <a:rPr lang="es-CL" sz="1600" b="1" i="0" baseline="0" dirty="0" err="1" smtClean="0">
              <a:solidFill>
                <a:srgbClr val="2860A4"/>
              </a:solidFill>
              <a:latin typeface="+mj-lt"/>
            </a:rPr>
            <a:t>Datawarehouse</a:t>
          </a:r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, </a:t>
          </a:r>
          <a:r>
            <a:rPr lang="es-CL" sz="1600" b="1" i="0" baseline="0" dirty="0" err="1" smtClean="0">
              <a:solidFill>
                <a:srgbClr val="2860A4"/>
              </a:solidFill>
              <a:latin typeface="+mj-lt"/>
            </a:rPr>
            <a:t>Datamart</a:t>
          </a:r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 en paralelo a los sistemas operativos aduaneros</a:t>
          </a:r>
        </a:p>
        <a:p>
          <a:pPr algn="l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      -  Herramientas de análisis (cubos) – Librería de perfiles</a:t>
          </a:r>
        </a:p>
        <a:p>
          <a:pPr algn="l" rtl="0"/>
          <a:endParaRPr lang="es-CL" sz="1600" i="0" baseline="0" dirty="0">
            <a:solidFill>
              <a:srgbClr val="2860A4"/>
            </a:solidFill>
            <a:latin typeface="+mj-lt"/>
          </a:endParaRPr>
        </a:p>
      </dgm:t>
    </dgm:pt>
    <dgm:pt modelId="{1B12330D-C0F9-47E2-9180-6C1B2F213FF4}" type="parTrans" cxnId="{284CFCCA-B1EB-4C26-8A30-A85861A84A65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2347BAAA-8E7C-4531-BA03-1D2252E2167B}" type="sibTrans" cxnId="{284CFCCA-B1EB-4C26-8A30-A85861A84A65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C41E36B3-8AE1-42D2-B224-2A2E8398E8DD}">
      <dgm:prSet custT="1"/>
      <dgm:spPr>
        <a:solidFill>
          <a:schemeClr val="lt1">
            <a:hueOff val="0"/>
            <a:satOff val="0"/>
            <a:lumOff val="0"/>
            <a:alpha val="14000"/>
          </a:schemeClr>
        </a:solidFill>
      </dgm:spPr>
      <dgm:t>
        <a:bodyPr/>
        <a:lstStyle/>
        <a:p>
          <a:pPr algn="l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Tienen los recursos financieros suficientes?</a:t>
          </a:r>
        </a:p>
        <a:p>
          <a:pPr algn="l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(manejamos nuestros presupuestos y preparación de proyectos)</a:t>
          </a:r>
          <a:endParaRPr lang="es-CL" sz="1600" i="0" baseline="0" dirty="0">
            <a:solidFill>
              <a:srgbClr val="2860A4"/>
            </a:solidFill>
            <a:latin typeface="+mj-lt"/>
          </a:endParaRPr>
        </a:p>
      </dgm:t>
    </dgm:pt>
    <dgm:pt modelId="{01060456-EECB-491D-A9DB-E6B4C899712B}" type="parTrans" cxnId="{BCA038EF-D504-450B-94D4-31A6AEC4A12C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045BA5C9-59EC-4422-8658-B587E812032A}" type="sibTrans" cxnId="{BCA038EF-D504-450B-94D4-31A6AEC4A12C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3617738C-354F-4A61-9E7B-263B6184D2F3}">
      <dgm:prSet custT="1"/>
      <dgm:spPr>
        <a:solidFill>
          <a:schemeClr val="lt1">
            <a:hueOff val="0"/>
            <a:satOff val="0"/>
            <a:lumOff val="0"/>
            <a:alpha val="6000"/>
          </a:schemeClr>
        </a:solidFill>
      </dgm:spPr>
      <dgm:t>
        <a:bodyPr/>
        <a:lstStyle/>
        <a:p>
          <a:pPr algn="l" rtl="0"/>
          <a:r>
            <a:rPr lang="es-CL" sz="1600" b="1" i="0" baseline="0" smtClean="0">
              <a:solidFill>
                <a:srgbClr val="2860A4"/>
              </a:solidFill>
              <a:latin typeface="+mj-lt"/>
            </a:rPr>
            <a:t>Hemos desarrollado una gestión enfocada a procesos?</a:t>
          </a:r>
        </a:p>
        <a:p>
          <a:pPr algn="l" rtl="0"/>
          <a:r>
            <a:rPr lang="es-MX" sz="1600" b="1" i="0" baseline="0" smtClean="0">
              <a:solidFill>
                <a:srgbClr val="2860A4"/>
              </a:solidFill>
              <a:latin typeface="+mj-lt"/>
            </a:rPr>
            <a:t>      - un factor común para abrir el diálogo con cada especialidad 	</a:t>
          </a:r>
          <a:endParaRPr lang="es-CL" sz="1600" i="0" baseline="0" dirty="0">
            <a:solidFill>
              <a:srgbClr val="2860A4"/>
            </a:solidFill>
            <a:latin typeface="+mj-lt"/>
          </a:endParaRPr>
        </a:p>
      </dgm:t>
    </dgm:pt>
    <dgm:pt modelId="{B0733164-6C4F-4B20-AEB9-177FCC6BC187}" type="sibTrans" cxnId="{6BA8EAB9-FAE2-42D5-8616-0AC9F5D63701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4B66ED0D-998D-4E92-8570-ACD33686AB15}" type="parTrans" cxnId="{6BA8EAB9-FAE2-42D5-8616-0AC9F5D63701}">
      <dgm:prSet/>
      <dgm:spPr/>
      <dgm:t>
        <a:bodyPr/>
        <a:lstStyle/>
        <a:p>
          <a:pPr algn="l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CD2076B0-EC39-4960-AE52-638028FB42F0}">
      <dgm:prSet custT="1"/>
      <dgm:spPr>
        <a:solidFill>
          <a:schemeClr val="lt1">
            <a:hueOff val="0"/>
            <a:satOff val="0"/>
            <a:lumOff val="0"/>
            <a:alpha val="15000"/>
          </a:schemeClr>
        </a:solidFill>
      </dgm:spPr>
      <dgm:t>
        <a:bodyPr/>
        <a:lstStyle/>
        <a:p>
          <a:pPr algn="l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Tenemos el apoyo del Gobierno Central para realizar los cambios?</a:t>
          </a:r>
          <a:endParaRPr lang="es-CL" sz="1600" i="0" baseline="0" dirty="0">
            <a:solidFill>
              <a:srgbClr val="2860A4"/>
            </a:solidFill>
            <a:latin typeface="+mj-lt"/>
          </a:endParaRPr>
        </a:p>
      </dgm:t>
    </dgm:pt>
    <dgm:pt modelId="{3A048013-FAF2-4E97-81E5-BD81CF0B643B}" type="parTrans" cxnId="{2BE20D93-F9AB-4B55-A027-ADC2AB4657AD}">
      <dgm:prSet/>
      <dgm:spPr/>
      <dgm:t>
        <a:bodyPr/>
        <a:lstStyle/>
        <a:p>
          <a:endParaRPr lang="es-CL" sz="1600" i="0">
            <a:latin typeface="+mj-lt"/>
          </a:endParaRPr>
        </a:p>
      </dgm:t>
    </dgm:pt>
    <dgm:pt modelId="{A7589217-7913-4EEB-BEDE-3C316390A734}" type="sibTrans" cxnId="{2BE20D93-F9AB-4B55-A027-ADC2AB4657AD}">
      <dgm:prSet/>
      <dgm:spPr/>
      <dgm:t>
        <a:bodyPr/>
        <a:lstStyle/>
        <a:p>
          <a:endParaRPr lang="es-CL" sz="1600" i="0">
            <a:latin typeface="+mj-lt"/>
          </a:endParaRPr>
        </a:p>
      </dgm:t>
    </dgm:pt>
    <dgm:pt modelId="{50C60C95-9306-43C7-A656-F1DC540AE765}">
      <dgm:prSet custT="1"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rtl="0"/>
          <a:r>
            <a:rPr lang="es-MX" sz="1600" b="1" i="0" baseline="0" smtClean="0">
              <a:solidFill>
                <a:srgbClr val="2860A4"/>
              </a:solidFill>
              <a:latin typeface="+mj-lt"/>
            </a:rPr>
            <a:t>Existe una arquitectura de sistema integral?</a:t>
          </a:r>
        </a:p>
        <a:p>
          <a:pPr rtl="0"/>
          <a:r>
            <a:rPr lang="es-MX" sz="1600" b="1" i="0" baseline="0" smtClean="0">
              <a:solidFill>
                <a:srgbClr val="2860A4"/>
              </a:solidFill>
              <a:latin typeface="+mj-lt"/>
            </a:rPr>
            <a:t>(las bases de datos conversan entre sí o son unidades independientes)</a:t>
          </a:r>
          <a:endParaRPr lang="es-CL" sz="1600" b="1" i="0" baseline="0" dirty="0">
            <a:solidFill>
              <a:srgbClr val="2860A4"/>
            </a:solidFill>
            <a:latin typeface="+mj-lt"/>
          </a:endParaRPr>
        </a:p>
      </dgm:t>
    </dgm:pt>
    <dgm:pt modelId="{9D9B2EF8-AB6A-4468-ACFB-4B03FC530BC6}" type="parTrans" cxnId="{EDFF128C-A328-42F1-815A-AB9D42CB2C5B}">
      <dgm:prSet/>
      <dgm:spPr/>
      <dgm:t>
        <a:bodyPr/>
        <a:lstStyle/>
        <a:p>
          <a:endParaRPr lang="es-CL" sz="1600" i="0">
            <a:latin typeface="+mj-lt"/>
          </a:endParaRPr>
        </a:p>
      </dgm:t>
    </dgm:pt>
    <dgm:pt modelId="{02D85047-1D9C-4AE3-BCD1-C530C748A3AB}" type="sibTrans" cxnId="{EDFF128C-A328-42F1-815A-AB9D42CB2C5B}">
      <dgm:prSet/>
      <dgm:spPr/>
      <dgm:t>
        <a:bodyPr/>
        <a:lstStyle/>
        <a:p>
          <a:endParaRPr lang="es-CL" sz="1600" i="0">
            <a:latin typeface="+mj-lt"/>
          </a:endParaRPr>
        </a:p>
      </dgm:t>
    </dgm:pt>
    <dgm:pt modelId="{5A69EEEE-B253-43F9-9B84-30C22EB7EE9A}" type="pres">
      <dgm:prSet presAssocID="{1DEDCF17-3DBD-45DB-9B2C-4278EFC79B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C97C0B33-3C99-465A-954A-4903FFC77511}" type="pres">
      <dgm:prSet presAssocID="{CD2076B0-EC39-4960-AE52-638028FB42F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5D2CCE5-991D-458C-886B-EA1670E03657}" type="pres">
      <dgm:prSet presAssocID="{A7589217-7913-4EEB-BEDE-3C316390A734}" presName="spacer" presStyleCnt="0"/>
      <dgm:spPr/>
      <dgm:t>
        <a:bodyPr/>
        <a:lstStyle/>
        <a:p>
          <a:endParaRPr lang="es-CL"/>
        </a:p>
      </dgm:t>
    </dgm:pt>
    <dgm:pt modelId="{A6EC5848-91F9-4603-8C82-FA7996917D14}" type="pres">
      <dgm:prSet presAssocID="{89296EAA-03D1-4AF3-B838-9D2F0A61BE3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040FE5A-E0F0-4042-9B1F-803319D536B8}" type="pres">
      <dgm:prSet presAssocID="{6CCD9EA7-C50D-4265-9616-13E1E7B00AB8}" presName="spacer" presStyleCnt="0"/>
      <dgm:spPr/>
      <dgm:t>
        <a:bodyPr/>
        <a:lstStyle/>
        <a:p>
          <a:endParaRPr lang="es-CL"/>
        </a:p>
      </dgm:t>
    </dgm:pt>
    <dgm:pt modelId="{58003E5E-4D11-49E0-A592-563A3620ECB1}" type="pres">
      <dgm:prSet presAssocID="{AD0D943E-EB45-4AF5-991B-1DE8C010DB2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10C846B-98DA-4F34-86AE-2DB59A90C4D2}" type="pres">
      <dgm:prSet presAssocID="{2347BAAA-8E7C-4531-BA03-1D2252E2167B}" presName="spacer" presStyleCnt="0"/>
      <dgm:spPr/>
      <dgm:t>
        <a:bodyPr/>
        <a:lstStyle/>
        <a:p>
          <a:endParaRPr lang="es-CL"/>
        </a:p>
      </dgm:t>
    </dgm:pt>
    <dgm:pt modelId="{DB441F67-21A4-4BDD-9458-2018F96BA0E4}" type="pres">
      <dgm:prSet presAssocID="{3617738C-354F-4A61-9E7B-263B6184D2F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6BE6565-E909-4E4D-A524-336555A9F9CD}" type="pres">
      <dgm:prSet presAssocID="{B0733164-6C4F-4B20-AEB9-177FCC6BC187}" presName="spacer" presStyleCnt="0"/>
      <dgm:spPr/>
      <dgm:t>
        <a:bodyPr/>
        <a:lstStyle/>
        <a:p>
          <a:endParaRPr lang="es-CL"/>
        </a:p>
      </dgm:t>
    </dgm:pt>
    <dgm:pt modelId="{9598E507-0756-4B75-B28F-D2D3F0029E58}" type="pres">
      <dgm:prSet presAssocID="{50C60C95-9306-43C7-A656-F1DC540AE76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005B2B-AD5E-495F-86A7-F8119EE37ECA}" type="pres">
      <dgm:prSet presAssocID="{02D85047-1D9C-4AE3-BCD1-C530C748A3AB}" presName="spacer" presStyleCnt="0"/>
      <dgm:spPr/>
      <dgm:t>
        <a:bodyPr/>
        <a:lstStyle/>
        <a:p>
          <a:endParaRPr lang="es-CL"/>
        </a:p>
      </dgm:t>
    </dgm:pt>
    <dgm:pt modelId="{293B6DAC-6456-4EB7-AC48-3C9A3F7331BB}" type="pres">
      <dgm:prSet presAssocID="{C41E36B3-8AE1-42D2-B224-2A2E8398E8D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BE20D93-F9AB-4B55-A027-ADC2AB4657AD}" srcId="{1DEDCF17-3DBD-45DB-9B2C-4278EFC79B75}" destId="{CD2076B0-EC39-4960-AE52-638028FB42F0}" srcOrd="0" destOrd="0" parTransId="{3A048013-FAF2-4E97-81E5-BD81CF0B643B}" sibTransId="{A7589217-7913-4EEB-BEDE-3C316390A734}"/>
    <dgm:cxn modelId="{BCA038EF-D504-450B-94D4-31A6AEC4A12C}" srcId="{1DEDCF17-3DBD-45DB-9B2C-4278EFC79B75}" destId="{C41E36B3-8AE1-42D2-B224-2A2E8398E8DD}" srcOrd="5" destOrd="0" parTransId="{01060456-EECB-491D-A9DB-E6B4C899712B}" sibTransId="{045BA5C9-59EC-4422-8658-B587E812032A}"/>
    <dgm:cxn modelId="{E28C3500-56C5-4A3C-94BA-90A66F12C36C}" type="presOf" srcId="{CD2076B0-EC39-4960-AE52-638028FB42F0}" destId="{C97C0B33-3C99-465A-954A-4903FFC77511}" srcOrd="0" destOrd="0" presId="urn:microsoft.com/office/officeart/2005/8/layout/vList2"/>
    <dgm:cxn modelId="{5FDACC82-6AE4-4ADA-B4E7-1E8DC2EF12B4}" type="presOf" srcId="{C41E36B3-8AE1-42D2-B224-2A2E8398E8DD}" destId="{293B6DAC-6456-4EB7-AC48-3C9A3F7331BB}" srcOrd="0" destOrd="0" presId="urn:microsoft.com/office/officeart/2005/8/layout/vList2"/>
    <dgm:cxn modelId="{3BFB9CD6-FF91-4D36-AB4D-D625B71406F4}" type="presOf" srcId="{3617738C-354F-4A61-9E7B-263B6184D2F3}" destId="{DB441F67-21A4-4BDD-9458-2018F96BA0E4}" srcOrd="0" destOrd="0" presId="urn:microsoft.com/office/officeart/2005/8/layout/vList2"/>
    <dgm:cxn modelId="{6A85B560-9FD9-4AC7-B704-540603EEF1DF}" type="presOf" srcId="{89296EAA-03D1-4AF3-B838-9D2F0A61BE30}" destId="{A6EC5848-91F9-4603-8C82-FA7996917D14}" srcOrd="0" destOrd="0" presId="urn:microsoft.com/office/officeart/2005/8/layout/vList2"/>
    <dgm:cxn modelId="{284CFCCA-B1EB-4C26-8A30-A85861A84A65}" srcId="{1DEDCF17-3DBD-45DB-9B2C-4278EFC79B75}" destId="{AD0D943E-EB45-4AF5-991B-1DE8C010DB22}" srcOrd="2" destOrd="0" parTransId="{1B12330D-C0F9-47E2-9180-6C1B2F213FF4}" sibTransId="{2347BAAA-8E7C-4531-BA03-1D2252E2167B}"/>
    <dgm:cxn modelId="{6E2D4CF7-DBAB-42CF-9434-61DE222961FD}" type="presOf" srcId="{50C60C95-9306-43C7-A656-F1DC540AE765}" destId="{9598E507-0756-4B75-B28F-D2D3F0029E58}" srcOrd="0" destOrd="0" presId="urn:microsoft.com/office/officeart/2005/8/layout/vList2"/>
    <dgm:cxn modelId="{EDFF128C-A328-42F1-815A-AB9D42CB2C5B}" srcId="{1DEDCF17-3DBD-45DB-9B2C-4278EFC79B75}" destId="{50C60C95-9306-43C7-A656-F1DC540AE765}" srcOrd="4" destOrd="0" parTransId="{9D9B2EF8-AB6A-4468-ACFB-4B03FC530BC6}" sibTransId="{02D85047-1D9C-4AE3-BCD1-C530C748A3AB}"/>
    <dgm:cxn modelId="{958F581A-4B1E-4330-93CC-0B604AF24896}" type="presOf" srcId="{AD0D943E-EB45-4AF5-991B-1DE8C010DB22}" destId="{58003E5E-4D11-49E0-A592-563A3620ECB1}" srcOrd="0" destOrd="0" presId="urn:microsoft.com/office/officeart/2005/8/layout/vList2"/>
    <dgm:cxn modelId="{DF666F20-E3DA-453F-9AF9-4DDBEF14D19F}" srcId="{1DEDCF17-3DBD-45DB-9B2C-4278EFC79B75}" destId="{89296EAA-03D1-4AF3-B838-9D2F0A61BE30}" srcOrd="1" destOrd="0" parTransId="{E5FA47CD-1898-4A0C-9548-20FAC754FCD3}" sibTransId="{6CCD9EA7-C50D-4265-9616-13E1E7B00AB8}"/>
    <dgm:cxn modelId="{BF0C2AEE-36B3-4A51-8DDA-836ABE7C4C5F}" type="presOf" srcId="{1DEDCF17-3DBD-45DB-9B2C-4278EFC79B75}" destId="{5A69EEEE-B253-43F9-9B84-30C22EB7EE9A}" srcOrd="0" destOrd="0" presId="urn:microsoft.com/office/officeart/2005/8/layout/vList2"/>
    <dgm:cxn modelId="{6BA8EAB9-FAE2-42D5-8616-0AC9F5D63701}" srcId="{1DEDCF17-3DBD-45DB-9B2C-4278EFC79B75}" destId="{3617738C-354F-4A61-9E7B-263B6184D2F3}" srcOrd="3" destOrd="0" parTransId="{4B66ED0D-998D-4E92-8570-ACD33686AB15}" sibTransId="{B0733164-6C4F-4B20-AEB9-177FCC6BC187}"/>
    <dgm:cxn modelId="{4C77F89D-D7CF-4D08-ABC1-CFD1B86D45BC}" type="presParOf" srcId="{5A69EEEE-B253-43F9-9B84-30C22EB7EE9A}" destId="{C97C0B33-3C99-465A-954A-4903FFC77511}" srcOrd="0" destOrd="0" presId="urn:microsoft.com/office/officeart/2005/8/layout/vList2"/>
    <dgm:cxn modelId="{C26EB75E-E510-4D1C-BDF8-1D0681C296DA}" type="presParOf" srcId="{5A69EEEE-B253-43F9-9B84-30C22EB7EE9A}" destId="{D5D2CCE5-991D-458C-886B-EA1670E03657}" srcOrd="1" destOrd="0" presId="urn:microsoft.com/office/officeart/2005/8/layout/vList2"/>
    <dgm:cxn modelId="{55F4CCA4-2C01-45EC-A69E-2DD1BE858AEE}" type="presParOf" srcId="{5A69EEEE-B253-43F9-9B84-30C22EB7EE9A}" destId="{A6EC5848-91F9-4603-8C82-FA7996917D14}" srcOrd="2" destOrd="0" presId="urn:microsoft.com/office/officeart/2005/8/layout/vList2"/>
    <dgm:cxn modelId="{36D35B7C-50FA-4C53-B36D-793D25256CD5}" type="presParOf" srcId="{5A69EEEE-B253-43F9-9B84-30C22EB7EE9A}" destId="{6040FE5A-E0F0-4042-9B1F-803319D536B8}" srcOrd="3" destOrd="0" presId="urn:microsoft.com/office/officeart/2005/8/layout/vList2"/>
    <dgm:cxn modelId="{48A77372-A2C0-4361-9814-BFEBEDBCFB40}" type="presParOf" srcId="{5A69EEEE-B253-43F9-9B84-30C22EB7EE9A}" destId="{58003E5E-4D11-49E0-A592-563A3620ECB1}" srcOrd="4" destOrd="0" presId="urn:microsoft.com/office/officeart/2005/8/layout/vList2"/>
    <dgm:cxn modelId="{2055397D-EBCF-4A28-8C70-ABEB11CE6F9A}" type="presParOf" srcId="{5A69EEEE-B253-43F9-9B84-30C22EB7EE9A}" destId="{510C846B-98DA-4F34-86AE-2DB59A90C4D2}" srcOrd="5" destOrd="0" presId="urn:microsoft.com/office/officeart/2005/8/layout/vList2"/>
    <dgm:cxn modelId="{63DDF625-84C1-4C19-B656-57BCDEA2CCA4}" type="presParOf" srcId="{5A69EEEE-B253-43F9-9B84-30C22EB7EE9A}" destId="{DB441F67-21A4-4BDD-9458-2018F96BA0E4}" srcOrd="6" destOrd="0" presId="urn:microsoft.com/office/officeart/2005/8/layout/vList2"/>
    <dgm:cxn modelId="{E8C03769-BB80-4707-AFBC-B7F1BF0926EA}" type="presParOf" srcId="{5A69EEEE-B253-43F9-9B84-30C22EB7EE9A}" destId="{36BE6565-E909-4E4D-A524-336555A9F9CD}" srcOrd="7" destOrd="0" presId="urn:microsoft.com/office/officeart/2005/8/layout/vList2"/>
    <dgm:cxn modelId="{576F03B1-4B01-4B46-B8C0-BEEFF2764F50}" type="presParOf" srcId="{5A69EEEE-B253-43F9-9B84-30C22EB7EE9A}" destId="{9598E507-0756-4B75-B28F-D2D3F0029E58}" srcOrd="8" destOrd="0" presId="urn:microsoft.com/office/officeart/2005/8/layout/vList2"/>
    <dgm:cxn modelId="{485B6458-BA0D-421B-8C5D-12677C8363CD}" type="presParOf" srcId="{5A69EEEE-B253-43F9-9B84-30C22EB7EE9A}" destId="{77005B2B-AD5E-495F-86A7-F8119EE37ECA}" srcOrd="9" destOrd="0" presId="urn:microsoft.com/office/officeart/2005/8/layout/vList2"/>
    <dgm:cxn modelId="{A3410489-EC84-4916-B8F6-B854E9013F84}" type="presParOf" srcId="{5A69EEEE-B253-43F9-9B84-30C22EB7EE9A}" destId="{293B6DAC-6456-4EB7-AC48-3C9A3F7331BB}" srcOrd="1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EDCF17-3DBD-45DB-9B2C-4278EFC79B75}" type="doc">
      <dgm:prSet loTypeId="urn:microsoft.com/office/officeart/2005/8/layout/process4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s-CL"/>
        </a:p>
      </dgm:t>
    </dgm:pt>
    <dgm:pt modelId="{89296EAA-03D1-4AF3-B838-9D2F0A61BE30}">
      <dgm:prSet custT="1"/>
      <dgm:spPr/>
      <dgm:t>
        <a:bodyPr/>
        <a:lstStyle/>
        <a:p>
          <a:pPr algn="just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Está la información armonizada entre Aduanas para compartirla?</a:t>
          </a:r>
        </a:p>
        <a:p>
          <a:pPr algn="just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Estudiamos si existen datos repetidos, erróneos, </a:t>
          </a:r>
          <a:r>
            <a:rPr lang="es-MX" sz="1600" b="1" i="0" baseline="0" dirty="0" err="1" smtClean="0">
              <a:solidFill>
                <a:srgbClr val="2860A4"/>
              </a:solidFill>
              <a:latin typeface="+mj-lt"/>
            </a:rPr>
            <a:t>desactualizaciones</a:t>
          </a:r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 o lenguajes distintos? </a:t>
          </a:r>
          <a:endParaRPr lang="es-CL" sz="1600" b="1" i="0" baseline="0" dirty="0">
            <a:solidFill>
              <a:srgbClr val="2860A4"/>
            </a:solidFill>
            <a:latin typeface="+mj-lt"/>
          </a:endParaRPr>
        </a:p>
      </dgm:t>
    </dgm:pt>
    <dgm:pt modelId="{E5FA47CD-1898-4A0C-9548-20FAC754FCD3}" type="parTrans" cxnId="{DF666F20-E3DA-453F-9AF9-4DDBEF14D19F}">
      <dgm:prSet/>
      <dgm:spPr/>
      <dgm:t>
        <a:bodyPr/>
        <a:lstStyle/>
        <a:p>
          <a:pPr algn="just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6CCD9EA7-C50D-4265-9616-13E1E7B00AB8}" type="sibTrans" cxnId="{DF666F20-E3DA-453F-9AF9-4DDBEF14D19F}">
      <dgm:prSet/>
      <dgm:spPr/>
      <dgm:t>
        <a:bodyPr/>
        <a:lstStyle/>
        <a:p>
          <a:pPr algn="just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AD0D943E-EB45-4AF5-991B-1DE8C010DB22}">
      <dgm:prSet custT="1"/>
      <dgm:spPr/>
      <dgm:t>
        <a:bodyPr/>
        <a:lstStyle/>
        <a:p>
          <a:pPr algn="just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La Aduana tiene poder de orquestación sobre otros organismos del Estado que intervienen en el comercio exterior?</a:t>
          </a:r>
        </a:p>
        <a:p>
          <a:pPr algn="just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Si no existen que estrategia tenemos para lograrlo?</a:t>
          </a:r>
          <a:endParaRPr lang="es-CL" sz="1600" b="1" i="0" baseline="0" dirty="0">
            <a:solidFill>
              <a:srgbClr val="2860A4"/>
            </a:solidFill>
            <a:latin typeface="+mj-lt"/>
          </a:endParaRPr>
        </a:p>
      </dgm:t>
    </dgm:pt>
    <dgm:pt modelId="{1B12330D-C0F9-47E2-9180-6C1B2F213FF4}" type="parTrans" cxnId="{284CFCCA-B1EB-4C26-8A30-A85861A84A65}">
      <dgm:prSet/>
      <dgm:spPr/>
      <dgm:t>
        <a:bodyPr/>
        <a:lstStyle/>
        <a:p>
          <a:pPr algn="just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2347BAAA-8E7C-4531-BA03-1D2252E2167B}" type="sibTrans" cxnId="{284CFCCA-B1EB-4C26-8A30-A85861A84A65}">
      <dgm:prSet/>
      <dgm:spPr/>
      <dgm:t>
        <a:bodyPr/>
        <a:lstStyle/>
        <a:p>
          <a:pPr algn="just"/>
          <a:endParaRPr lang="es-CL" sz="1600" i="0">
            <a:solidFill>
              <a:srgbClr val="1D4779"/>
            </a:solidFill>
            <a:latin typeface="+mj-lt"/>
          </a:endParaRPr>
        </a:p>
      </dgm:t>
    </dgm:pt>
    <dgm:pt modelId="{CD2076B0-EC39-4960-AE52-638028FB42F0}">
      <dgm:prSet custT="1"/>
      <dgm:spPr/>
      <dgm:t>
        <a:bodyPr/>
        <a:lstStyle/>
        <a:p>
          <a:pPr algn="just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Están las Aduanas integradas con el sector privado? O estamos aislados? Somos de bajo perfil?</a:t>
          </a:r>
          <a:endParaRPr lang="es-CL" sz="1600" b="1" i="0" baseline="0" dirty="0">
            <a:solidFill>
              <a:srgbClr val="2860A4"/>
            </a:solidFill>
            <a:latin typeface="+mj-lt"/>
          </a:endParaRPr>
        </a:p>
      </dgm:t>
    </dgm:pt>
    <dgm:pt modelId="{3A048013-FAF2-4E97-81E5-BD81CF0B643B}" type="parTrans" cxnId="{2BE20D93-F9AB-4B55-A027-ADC2AB4657AD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A7589217-7913-4EEB-BEDE-3C316390A734}" type="sibTrans" cxnId="{2BE20D93-F9AB-4B55-A027-ADC2AB4657AD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EB5C07E1-CD20-4E31-99CF-64AA7BE2B450}">
      <dgm:prSet custT="1"/>
      <dgm:spPr/>
      <dgm:t>
        <a:bodyPr/>
        <a:lstStyle/>
        <a:p>
          <a:pPr algn="just" rtl="0"/>
          <a:endParaRPr lang="es-CL" sz="1600" b="1" i="0" baseline="0" dirty="0" smtClean="0">
            <a:latin typeface="+mj-lt"/>
          </a:endParaRPr>
        </a:p>
        <a:p>
          <a:pPr algn="just" rtl="0"/>
          <a:r>
            <a:rPr lang="es-CL" sz="1600" b="1" i="0" baseline="0" dirty="0" smtClean="0">
              <a:solidFill>
                <a:srgbClr val="2860A4"/>
              </a:solidFill>
              <a:latin typeface="+mj-lt"/>
            </a:rPr>
            <a:t>Tienen personal suficientemente capacitado?</a:t>
          </a:r>
        </a:p>
        <a:p>
          <a:pPr algn="just" rtl="0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Podemos abordar los nuevos desafíos con las capacidades de los profesionales que tenemos? Los cambios son tan grandes que la gestión de RRHH será un área clave.</a:t>
          </a:r>
          <a:endParaRPr lang="es-CL" sz="1600" b="1" i="0" baseline="0" dirty="0" smtClean="0">
            <a:solidFill>
              <a:srgbClr val="2860A4"/>
            </a:solidFill>
            <a:latin typeface="+mj-lt"/>
          </a:endParaRPr>
        </a:p>
        <a:p>
          <a:pPr algn="just" rtl="0"/>
          <a:endParaRPr lang="es-CL" sz="1600" i="0" baseline="0" dirty="0">
            <a:latin typeface="+mj-lt"/>
          </a:endParaRPr>
        </a:p>
      </dgm:t>
    </dgm:pt>
    <dgm:pt modelId="{728DB8B5-C64D-406F-9194-284D456B77FC}" type="parTrans" cxnId="{838CD5E3-5B73-4DF8-80C2-BB9D09E30487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17C5FCEC-154C-41B5-8526-17E9F086EDC0}" type="sibTrans" cxnId="{838CD5E3-5B73-4DF8-80C2-BB9D09E30487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9344675B-2273-42CF-96E2-36CF620B275E}">
      <dgm:prSet custT="1"/>
      <dgm:spPr/>
      <dgm:t>
        <a:bodyPr/>
        <a:lstStyle/>
        <a:p>
          <a:pPr algn="just"/>
          <a:r>
            <a:rPr lang="es-MX" sz="1600" b="1" i="0" baseline="0" dirty="0" smtClean="0">
              <a:solidFill>
                <a:srgbClr val="2860A4"/>
              </a:solidFill>
              <a:latin typeface="+mj-lt"/>
            </a:rPr>
            <a:t>Efectuamos un análisis causa – efecto o de impacto, un agregado de valor cuando realizamos los cambios? (o solo copio ideas sin explorar)</a:t>
          </a:r>
          <a:endParaRPr lang="es-CL" sz="1600" b="1" i="0" baseline="0" dirty="0">
            <a:solidFill>
              <a:srgbClr val="2860A4"/>
            </a:solidFill>
            <a:latin typeface="+mj-lt"/>
          </a:endParaRPr>
        </a:p>
      </dgm:t>
    </dgm:pt>
    <dgm:pt modelId="{C3663133-A7A7-478E-B700-1A02CC17289A}" type="parTrans" cxnId="{11C7BA32-F5E3-4568-BB22-B8BADE19DC13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73B0AA2E-7D9D-41A4-B058-43932B31273D}" type="sibTrans" cxnId="{11C7BA32-F5E3-4568-BB22-B8BADE19DC13}">
      <dgm:prSet/>
      <dgm:spPr/>
      <dgm:t>
        <a:bodyPr/>
        <a:lstStyle/>
        <a:p>
          <a:pPr algn="just"/>
          <a:endParaRPr lang="es-CL" sz="1600" i="0">
            <a:latin typeface="+mj-lt"/>
          </a:endParaRPr>
        </a:p>
      </dgm:t>
    </dgm:pt>
    <dgm:pt modelId="{978E7802-7EE3-449A-8E65-6FFC070DF856}" type="pres">
      <dgm:prSet presAssocID="{1DEDCF17-3DBD-45DB-9B2C-4278EFC79B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81EECAA-71EE-402F-A278-EAD42460CF55}" type="pres">
      <dgm:prSet presAssocID="{EB5C07E1-CD20-4E31-99CF-64AA7BE2B450}" presName="boxAndChildren" presStyleCnt="0"/>
      <dgm:spPr/>
    </dgm:pt>
    <dgm:pt modelId="{DDA4AA95-751C-47E2-8C6E-657C4F96364B}" type="pres">
      <dgm:prSet presAssocID="{EB5C07E1-CD20-4E31-99CF-64AA7BE2B450}" presName="parentTextBox" presStyleLbl="node1" presStyleIdx="0" presStyleCnt="5" custScaleY="114286" custLinFactNeighborX="81" custLinFactNeighborY="95"/>
      <dgm:spPr/>
      <dgm:t>
        <a:bodyPr/>
        <a:lstStyle/>
        <a:p>
          <a:endParaRPr lang="es-CL"/>
        </a:p>
      </dgm:t>
    </dgm:pt>
    <dgm:pt modelId="{084CEBCB-BB35-4D30-AC89-09010D365B0F}" type="pres">
      <dgm:prSet presAssocID="{2347BAAA-8E7C-4531-BA03-1D2252E2167B}" presName="sp" presStyleCnt="0"/>
      <dgm:spPr/>
    </dgm:pt>
    <dgm:pt modelId="{AAFA5E5D-3CB4-4BE9-9592-7F479DDF75EA}" type="pres">
      <dgm:prSet presAssocID="{AD0D943E-EB45-4AF5-991B-1DE8C010DB22}" presName="arrowAndChildren" presStyleCnt="0"/>
      <dgm:spPr/>
    </dgm:pt>
    <dgm:pt modelId="{205158FD-E2E3-41D4-803D-0D000391FD27}" type="pres">
      <dgm:prSet presAssocID="{AD0D943E-EB45-4AF5-991B-1DE8C010DB22}" presName="parentTextArrow" presStyleLbl="node1" presStyleIdx="1" presStyleCnt="5"/>
      <dgm:spPr/>
      <dgm:t>
        <a:bodyPr/>
        <a:lstStyle/>
        <a:p>
          <a:endParaRPr lang="es-CL"/>
        </a:p>
      </dgm:t>
    </dgm:pt>
    <dgm:pt modelId="{AB1C9B1F-7D08-4642-9F27-C0063BE8182A}" type="pres">
      <dgm:prSet presAssocID="{6CCD9EA7-C50D-4265-9616-13E1E7B00AB8}" presName="sp" presStyleCnt="0"/>
      <dgm:spPr/>
    </dgm:pt>
    <dgm:pt modelId="{846CC583-C7A8-49CD-9C81-D24D450A21A9}" type="pres">
      <dgm:prSet presAssocID="{89296EAA-03D1-4AF3-B838-9D2F0A61BE30}" presName="arrowAndChildren" presStyleCnt="0"/>
      <dgm:spPr/>
    </dgm:pt>
    <dgm:pt modelId="{B50F6A9A-0E52-43E4-8C23-4BC192F8F915}" type="pres">
      <dgm:prSet presAssocID="{89296EAA-03D1-4AF3-B838-9D2F0A61BE30}" presName="parentTextArrow" presStyleLbl="node1" presStyleIdx="2" presStyleCnt="5"/>
      <dgm:spPr/>
      <dgm:t>
        <a:bodyPr/>
        <a:lstStyle/>
        <a:p>
          <a:endParaRPr lang="es-CL"/>
        </a:p>
      </dgm:t>
    </dgm:pt>
    <dgm:pt modelId="{34783C9D-1D94-4C53-B4B0-FD28862DE376}" type="pres">
      <dgm:prSet presAssocID="{A7589217-7913-4EEB-BEDE-3C316390A734}" presName="sp" presStyleCnt="0"/>
      <dgm:spPr/>
    </dgm:pt>
    <dgm:pt modelId="{482FFC23-5988-460A-B0D4-88408C5C1316}" type="pres">
      <dgm:prSet presAssocID="{CD2076B0-EC39-4960-AE52-638028FB42F0}" presName="arrowAndChildren" presStyleCnt="0"/>
      <dgm:spPr/>
    </dgm:pt>
    <dgm:pt modelId="{7A3D492F-7D02-4693-8938-C2660FB2B5DF}" type="pres">
      <dgm:prSet presAssocID="{CD2076B0-EC39-4960-AE52-638028FB42F0}" presName="parentTextArrow" presStyleLbl="node1" presStyleIdx="3" presStyleCnt="5"/>
      <dgm:spPr/>
      <dgm:t>
        <a:bodyPr/>
        <a:lstStyle/>
        <a:p>
          <a:endParaRPr lang="es-CL"/>
        </a:p>
      </dgm:t>
    </dgm:pt>
    <dgm:pt modelId="{A4C23DBE-38A9-408D-BD6E-96DD56DF1980}" type="pres">
      <dgm:prSet presAssocID="{73B0AA2E-7D9D-41A4-B058-43932B31273D}" presName="sp" presStyleCnt="0"/>
      <dgm:spPr/>
    </dgm:pt>
    <dgm:pt modelId="{87DDF2C2-28E2-4980-915F-5B006E719513}" type="pres">
      <dgm:prSet presAssocID="{9344675B-2273-42CF-96E2-36CF620B275E}" presName="arrowAndChildren" presStyleCnt="0"/>
      <dgm:spPr/>
    </dgm:pt>
    <dgm:pt modelId="{8C5361C0-D85F-4E49-9C21-40C90D02C908}" type="pres">
      <dgm:prSet presAssocID="{9344675B-2273-42CF-96E2-36CF620B275E}" presName="parentTextArrow" presStyleLbl="node1" presStyleIdx="4" presStyleCnt="5"/>
      <dgm:spPr/>
      <dgm:t>
        <a:bodyPr/>
        <a:lstStyle/>
        <a:p>
          <a:endParaRPr lang="es-CL"/>
        </a:p>
      </dgm:t>
    </dgm:pt>
  </dgm:ptLst>
  <dgm:cxnLst>
    <dgm:cxn modelId="{2BE20D93-F9AB-4B55-A027-ADC2AB4657AD}" srcId="{1DEDCF17-3DBD-45DB-9B2C-4278EFC79B75}" destId="{CD2076B0-EC39-4960-AE52-638028FB42F0}" srcOrd="1" destOrd="0" parTransId="{3A048013-FAF2-4E97-81E5-BD81CF0B643B}" sibTransId="{A7589217-7913-4EEB-BEDE-3C316390A734}"/>
    <dgm:cxn modelId="{DAC2ABD0-EF78-4233-B005-9A9A4CFE7991}" type="presOf" srcId="{1DEDCF17-3DBD-45DB-9B2C-4278EFC79B75}" destId="{978E7802-7EE3-449A-8E65-6FFC070DF856}" srcOrd="0" destOrd="0" presId="urn:microsoft.com/office/officeart/2005/8/layout/process4"/>
    <dgm:cxn modelId="{838CD5E3-5B73-4DF8-80C2-BB9D09E30487}" srcId="{1DEDCF17-3DBD-45DB-9B2C-4278EFC79B75}" destId="{EB5C07E1-CD20-4E31-99CF-64AA7BE2B450}" srcOrd="4" destOrd="0" parTransId="{728DB8B5-C64D-406F-9194-284D456B77FC}" sibTransId="{17C5FCEC-154C-41B5-8526-17E9F086EDC0}"/>
    <dgm:cxn modelId="{11C7BA32-F5E3-4568-BB22-B8BADE19DC13}" srcId="{1DEDCF17-3DBD-45DB-9B2C-4278EFC79B75}" destId="{9344675B-2273-42CF-96E2-36CF620B275E}" srcOrd="0" destOrd="0" parTransId="{C3663133-A7A7-478E-B700-1A02CC17289A}" sibTransId="{73B0AA2E-7D9D-41A4-B058-43932B31273D}"/>
    <dgm:cxn modelId="{81E1D3ED-E14C-4203-8432-EB5E274AE942}" type="presOf" srcId="{89296EAA-03D1-4AF3-B838-9D2F0A61BE30}" destId="{B50F6A9A-0E52-43E4-8C23-4BC192F8F915}" srcOrd="0" destOrd="0" presId="urn:microsoft.com/office/officeart/2005/8/layout/process4"/>
    <dgm:cxn modelId="{284CFCCA-B1EB-4C26-8A30-A85861A84A65}" srcId="{1DEDCF17-3DBD-45DB-9B2C-4278EFC79B75}" destId="{AD0D943E-EB45-4AF5-991B-1DE8C010DB22}" srcOrd="3" destOrd="0" parTransId="{1B12330D-C0F9-47E2-9180-6C1B2F213FF4}" sibTransId="{2347BAAA-8E7C-4531-BA03-1D2252E2167B}"/>
    <dgm:cxn modelId="{5B6AA7A7-D695-4AB1-90B6-DDACE8C6D8CE}" type="presOf" srcId="{AD0D943E-EB45-4AF5-991B-1DE8C010DB22}" destId="{205158FD-E2E3-41D4-803D-0D000391FD27}" srcOrd="0" destOrd="0" presId="urn:microsoft.com/office/officeart/2005/8/layout/process4"/>
    <dgm:cxn modelId="{AFEA76A1-712E-47D9-B534-D90D175D5590}" type="presOf" srcId="{9344675B-2273-42CF-96E2-36CF620B275E}" destId="{8C5361C0-D85F-4E49-9C21-40C90D02C908}" srcOrd="0" destOrd="0" presId="urn:microsoft.com/office/officeart/2005/8/layout/process4"/>
    <dgm:cxn modelId="{DF666F20-E3DA-453F-9AF9-4DDBEF14D19F}" srcId="{1DEDCF17-3DBD-45DB-9B2C-4278EFC79B75}" destId="{89296EAA-03D1-4AF3-B838-9D2F0A61BE30}" srcOrd="2" destOrd="0" parTransId="{E5FA47CD-1898-4A0C-9548-20FAC754FCD3}" sibTransId="{6CCD9EA7-C50D-4265-9616-13E1E7B00AB8}"/>
    <dgm:cxn modelId="{D14F1A1C-FAB7-40FA-942F-B29F9BFDD018}" type="presOf" srcId="{CD2076B0-EC39-4960-AE52-638028FB42F0}" destId="{7A3D492F-7D02-4693-8938-C2660FB2B5DF}" srcOrd="0" destOrd="0" presId="urn:microsoft.com/office/officeart/2005/8/layout/process4"/>
    <dgm:cxn modelId="{B0468F07-315B-4714-B0BB-309DE0A4C065}" type="presOf" srcId="{EB5C07E1-CD20-4E31-99CF-64AA7BE2B450}" destId="{DDA4AA95-751C-47E2-8C6E-657C4F96364B}" srcOrd="0" destOrd="0" presId="urn:microsoft.com/office/officeart/2005/8/layout/process4"/>
    <dgm:cxn modelId="{D62862CF-85BA-4BD0-B2EF-C8C3BD55DD0C}" type="presParOf" srcId="{978E7802-7EE3-449A-8E65-6FFC070DF856}" destId="{381EECAA-71EE-402F-A278-EAD42460CF55}" srcOrd="0" destOrd="0" presId="urn:microsoft.com/office/officeart/2005/8/layout/process4"/>
    <dgm:cxn modelId="{5FCEBF09-E0E7-41D9-8F8F-3BAE33EBE0CE}" type="presParOf" srcId="{381EECAA-71EE-402F-A278-EAD42460CF55}" destId="{DDA4AA95-751C-47E2-8C6E-657C4F96364B}" srcOrd="0" destOrd="0" presId="urn:microsoft.com/office/officeart/2005/8/layout/process4"/>
    <dgm:cxn modelId="{B99C3DFC-CDAF-468B-8D7B-5B26A784CD63}" type="presParOf" srcId="{978E7802-7EE3-449A-8E65-6FFC070DF856}" destId="{084CEBCB-BB35-4D30-AC89-09010D365B0F}" srcOrd="1" destOrd="0" presId="urn:microsoft.com/office/officeart/2005/8/layout/process4"/>
    <dgm:cxn modelId="{C534B0D0-B19C-4AA4-B56A-2D000AD91F4A}" type="presParOf" srcId="{978E7802-7EE3-449A-8E65-6FFC070DF856}" destId="{AAFA5E5D-3CB4-4BE9-9592-7F479DDF75EA}" srcOrd="2" destOrd="0" presId="urn:microsoft.com/office/officeart/2005/8/layout/process4"/>
    <dgm:cxn modelId="{A9F19AD8-9771-481D-AF7E-01EC6841949D}" type="presParOf" srcId="{AAFA5E5D-3CB4-4BE9-9592-7F479DDF75EA}" destId="{205158FD-E2E3-41D4-803D-0D000391FD27}" srcOrd="0" destOrd="0" presId="urn:microsoft.com/office/officeart/2005/8/layout/process4"/>
    <dgm:cxn modelId="{A01B2034-42F6-4972-A54C-1506ADEA59C6}" type="presParOf" srcId="{978E7802-7EE3-449A-8E65-6FFC070DF856}" destId="{AB1C9B1F-7D08-4642-9F27-C0063BE8182A}" srcOrd="3" destOrd="0" presId="urn:microsoft.com/office/officeart/2005/8/layout/process4"/>
    <dgm:cxn modelId="{310ED9AD-4E50-414F-9BD0-4FA25E0961B4}" type="presParOf" srcId="{978E7802-7EE3-449A-8E65-6FFC070DF856}" destId="{846CC583-C7A8-49CD-9C81-D24D450A21A9}" srcOrd="4" destOrd="0" presId="urn:microsoft.com/office/officeart/2005/8/layout/process4"/>
    <dgm:cxn modelId="{9A48EB93-6A4C-4D1B-8B43-244262028A5F}" type="presParOf" srcId="{846CC583-C7A8-49CD-9C81-D24D450A21A9}" destId="{B50F6A9A-0E52-43E4-8C23-4BC192F8F915}" srcOrd="0" destOrd="0" presId="urn:microsoft.com/office/officeart/2005/8/layout/process4"/>
    <dgm:cxn modelId="{3E07C754-2EC1-474D-98AF-9F3CC77722A2}" type="presParOf" srcId="{978E7802-7EE3-449A-8E65-6FFC070DF856}" destId="{34783C9D-1D94-4C53-B4B0-FD28862DE376}" srcOrd="5" destOrd="0" presId="urn:microsoft.com/office/officeart/2005/8/layout/process4"/>
    <dgm:cxn modelId="{99CE59AA-978E-49B0-80A3-145398060186}" type="presParOf" srcId="{978E7802-7EE3-449A-8E65-6FFC070DF856}" destId="{482FFC23-5988-460A-B0D4-88408C5C1316}" srcOrd="6" destOrd="0" presId="urn:microsoft.com/office/officeart/2005/8/layout/process4"/>
    <dgm:cxn modelId="{C81AC2D6-278E-4569-AED0-554EF9F651A1}" type="presParOf" srcId="{482FFC23-5988-460A-B0D4-88408C5C1316}" destId="{7A3D492F-7D02-4693-8938-C2660FB2B5DF}" srcOrd="0" destOrd="0" presId="urn:microsoft.com/office/officeart/2005/8/layout/process4"/>
    <dgm:cxn modelId="{ACD43A50-2348-4AB5-B840-94C662C1FBEE}" type="presParOf" srcId="{978E7802-7EE3-449A-8E65-6FFC070DF856}" destId="{A4C23DBE-38A9-408D-BD6E-96DD56DF1980}" srcOrd="7" destOrd="0" presId="urn:microsoft.com/office/officeart/2005/8/layout/process4"/>
    <dgm:cxn modelId="{595D3AFD-59D0-4E0B-966C-1EEA0B5B55A7}" type="presParOf" srcId="{978E7802-7EE3-449A-8E65-6FFC070DF856}" destId="{87DDF2C2-28E2-4980-915F-5B006E719513}" srcOrd="8" destOrd="0" presId="urn:microsoft.com/office/officeart/2005/8/layout/process4"/>
    <dgm:cxn modelId="{9F7B6248-B6DE-415B-807E-136CDBE4798B}" type="presParOf" srcId="{87DDF2C2-28E2-4980-915F-5B006E719513}" destId="{8C5361C0-D85F-4E49-9C21-40C90D02C908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A51CE9-4D52-4E2D-B6B5-0680A23D9321}" type="doc">
      <dgm:prSet loTypeId="urn:microsoft.com/office/officeart/2005/8/layout/vList4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s-CL"/>
        </a:p>
      </dgm:t>
    </dgm:pt>
    <dgm:pt modelId="{37985356-45B7-4E88-AF61-5543E24BDA02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Es esencial una Planificación Estratégica Dinámica (Sustentabilidad) y  un área de control de los proyectos (acciones y sincronismos que es necesario optimizar) </a:t>
          </a:r>
          <a:endParaRPr lang="es-CL" sz="1600" dirty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8AEF64E8-A81E-4183-97F0-B05E88FBEBF8}" type="parTrans" cxnId="{A6BAC197-11F7-4EA6-961F-EBEDC3561944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34FCB9EC-BC3D-4099-9342-6E7CBF674104}" type="sibTrans" cxnId="{A6BAC197-11F7-4EA6-961F-EBEDC3561944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5480D8DD-5260-4B8F-BB22-4350B8576616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Levantamiento de todos los procesos y armonización de los datos (libertad plena para conectarse)</a:t>
          </a:r>
          <a:endParaRPr lang="es-CL" sz="1600" dirty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BA899023-3157-43EE-A3C1-F0920DC588AA}" type="parTrans" cxnId="{771ABF48-E2E2-42EA-8B68-38C6183C0F93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614C9BE5-1DAA-4391-85B7-69E82030DB58}" type="sibTrans" cxnId="{771ABF48-E2E2-42EA-8B68-38C6183C0F93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2BAFB188-8CE2-4C51-837F-F0B1A77FA637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Adecuación de los Recursos Humanos a las nuevas necesidades</a:t>
          </a:r>
          <a:endParaRPr lang="es-CL" sz="1600" dirty="0" smtClean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92B213DC-C391-4734-BA96-A578650F5086}" type="parTrans" cxnId="{D7C59210-71DF-4972-A2BD-86A335FE6D78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7144BF77-920A-4D85-ADF5-8A7CA7A350A4}" type="sibTrans" cxnId="{D7C59210-71DF-4972-A2BD-86A335FE6D78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D97FF62E-7CD3-4D71-8B81-23822F01B583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- Creación de una Academia Aduanera  (e-</a:t>
          </a:r>
          <a:r>
            <a:rPr lang="es-MX" sz="1600" dirty="0" err="1" smtClean="0">
              <a:solidFill>
                <a:schemeClr val="accent1">
                  <a:lumMod val="75000"/>
                </a:schemeClr>
              </a:solidFill>
              <a:latin typeface="+mj-lt"/>
            </a:rPr>
            <a:t>learning</a:t>
          </a:r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)</a:t>
          </a:r>
        </a:p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- Administración y gestión del conocimiento</a:t>
          </a:r>
        </a:p>
        <a:p>
          <a:pPr rtl="0"/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- El mercado no resuelve a plenitud las necesidades de especialización</a:t>
          </a:r>
          <a:endParaRPr lang="es-CL" sz="1600" dirty="0" smtClean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34B9F600-11D4-490F-87C6-C0AEC892DE0C}" type="sibTrans" cxnId="{75CCD3D1-902A-4B8B-BF21-8AB6B22F41DE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FC2C1494-0968-4AE6-8996-D026C549078D}" type="parTrans" cxnId="{75CCD3D1-902A-4B8B-BF21-8AB6B22F41DE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33479123-1595-46B5-A76A-3114FF27F145}">
      <dgm:prSet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Se requiere de un liderazgo fuerte</a:t>
          </a:r>
          <a:endParaRPr lang="es-CL" sz="1600" dirty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8A0CB3BD-6FA0-4F50-9BAF-242ED9E4DE73}" type="parTrans" cxnId="{198C8B94-A7DD-4A6B-8F83-23A9ADA9434B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A015366D-152C-4C5E-AA99-C967188427A8}" type="sibTrans" cxnId="{198C8B94-A7DD-4A6B-8F83-23A9ADA9434B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35F5BE9D-E010-4607-93C5-CFFD113967DE}">
      <dgm:prSet custT="1"/>
      <dgm:spPr/>
      <dgm:t>
        <a:bodyPr/>
        <a:lstStyle/>
        <a:p>
          <a:r>
            <a:rPr lang="es-MX" sz="1600" dirty="0" err="1" smtClean="0">
              <a:solidFill>
                <a:schemeClr val="accent1">
                  <a:lumMod val="75000"/>
                </a:schemeClr>
              </a:solidFill>
              <a:latin typeface="+mj-lt"/>
            </a:rPr>
            <a:t>Datawarehouse</a:t>
          </a:r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 integrado para la gestión de riesgo  (independiente a las bases de datos operativas de aduanas)</a:t>
          </a:r>
          <a:endParaRPr lang="es-CL" sz="1600" dirty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26445023-0EBA-4276-AFA7-62D06E1D2280}" type="parTrans" cxnId="{FAD95743-2621-410B-8E12-184BE8C95BBA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46DAA581-358E-4C17-964E-9997C95D529C}" type="sibTrans" cxnId="{FAD95743-2621-410B-8E12-184BE8C95BBA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844BCC9E-666D-45F9-A3DB-B7CCAB6B4204}">
      <dgm:prSet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75000"/>
                </a:schemeClr>
              </a:solidFill>
              <a:latin typeface="+mj-lt"/>
            </a:rPr>
            <a:t>Generar  alianzas con el sector  público y privado (abordar los nuevos desafíos de manera individual es imposible) </a:t>
          </a:r>
          <a:endParaRPr lang="es-CL" sz="1600" dirty="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7FAE8400-04B1-4031-87AE-848823771401}" type="parTrans" cxnId="{A335FAEB-0650-4431-89E7-8DAB320AC8F4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08C2ECD4-21FB-4431-90AA-DE524136AE99}" type="sibTrans" cxnId="{A335FAEB-0650-4431-89E7-8DAB320AC8F4}">
      <dgm:prSet/>
      <dgm:spPr/>
      <dgm:t>
        <a:bodyPr/>
        <a:lstStyle/>
        <a:p>
          <a:endParaRPr lang="es-CL" sz="1600">
            <a:solidFill>
              <a:schemeClr val="accent1">
                <a:lumMod val="75000"/>
              </a:schemeClr>
            </a:solidFill>
            <a:latin typeface="+mj-lt"/>
          </a:endParaRPr>
        </a:p>
      </dgm:t>
    </dgm:pt>
    <dgm:pt modelId="{6F7D1CB1-E2FE-4EE1-A4DF-547444BA3FDA}" type="pres">
      <dgm:prSet presAssocID="{F5A51CE9-4D52-4E2D-B6B5-0680A23D932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709BF4F-FA6B-45F4-A458-424E33A63C5F}" type="pres">
      <dgm:prSet presAssocID="{33479123-1595-46B5-A76A-3114FF27F145}" presName="comp" presStyleCnt="0"/>
      <dgm:spPr/>
      <dgm:t>
        <a:bodyPr/>
        <a:lstStyle/>
        <a:p>
          <a:endParaRPr lang="es-CL"/>
        </a:p>
      </dgm:t>
    </dgm:pt>
    <dgm:pt modelId="{A9131C2A-679B-48A8-BB0F-D51317B39E13}" type="pres">
      <dgm:prSet presAssocID="{33479123-1595-46B5-A76A-3114FF27F145}" presName="box" presStyleLbl="node1" presStyleIdx="0" presStyleCnt="7"/>
      <dgm:spPr/>
      <dgm:t>
        <a:bodyPr/>
        <a:lstStyle/>
        <a:p>
          <a:endParaRPr lang="es-CL"/>
        </a:p>
      </dgm:t>
    </dgm:pt>
    <dgm:pt modelId="{46222A6A-CDD7-4DB4-AFA5-7B7862F8D039}" type="pres">
      <dgm:prSet presAssocID="{33479123-1595-46B5-A76A-3114FF27F145}" presName="img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DD6F19B5-2B69-4D91-B0D9-89CDE79B4435}" type="pres">
      <dgm:prSet presAssocID="{33479123-1595-46B5-A76A-3114FF27F145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8FECEFF-D8EC-431F-A773-0FBA7BD170F7}" type="pres">
      <dgm:prSet presAssocID="{A015366D-152C-4C5E-AA99-C967188427A8}" presName="spacer" presStyleCnt="0"/>
      <dgm:spPr/>
      <dgm:t>
        <a:bodyPr/>
        <a:lstStyle/>
        <a:p>
          <a:endParaRPr lang="es-CL"/>
        </a:p>
      </dgm:t>
    </dgm:pt>
    <dgm:pt modelId="{3A9CCB40-992E-4B8D-A0D3-57030C7597C8}" type="pres">
      <dgm:prSet presAssocID="{37985356-45B7-4E88-AF61-5543E24BDA02}" presName="comp" presStyleCnt="0"/>
      <dgm:spPr/>
      <dgm:t>
        <a:bodyPr/>
        <a:lstStyle/>
        <a:p>
          <a:endParaRPr lang="es-CL"/>
        </a:p>
      </dgm:t>
    </dgm:pt>
    <dgm:pt modelId="{2F68141B-E939-4655-9CED-F4B0F1173B95}" type="pres">
      <dgm:prSet presAssocID="{37985356-45B7-4E88-AF61-5543E24BDA02}" presName="box" presStyleLbl="node1" presStyleIdx="1" presStyleCnt="7"/>
      <dgm:spPr/>
      <dgm:t>
        <a:bodyPr/>
        <a:lstStyle/>
        <a:p>
          <a:endParaRPr lang="es-CL"/>
        </a:p>
      </dgm:t>
    </dgm:pt>
    <dgm:pt modelId="{97F49835-E13E-4992-BA0D-F5A5EE40A0C5}" type="pres">
      <dgm:prSet presAssocID="{37985356-45B7-4E88-AF61-5543E24BDA02}" presName="img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4D644A9-3EE1-4221-845A-F8FFEDC9E4E7}" type="pres">
      <dgm:prSet presAssocID="{37985356-45B7-4E88-AF61-5543E24BDA02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23EF7E9-41E4-45AF-BD48-B88D3313449D}" type="pres">
      <dgm:prSet presAssocID="{34FCB9EC-BC3D-4099-9342-6E7CBF674104}" presName="spacer" presStyleCnt="0"/>
      <dgm:spPr/>
      <dgm:t>
        <a:bodyPr/>
        <a:lstStyle/>
        <a:p>
          <a:endParaRPr lang="es-CL"/>
        </a:p>
      </dgm:t>
    </dgm:pt>
    <dgm:pt modelId="{1BFD47D9-753F-4E38-96D8-63B7D0B685A9}" type="pres">
      <dgm:prSet presAssocID="{5480D8DD-5260-4B8F-BB22-4350B8576616}" presName="comp" presStyleCnt="0"/>
      <dgm:spPr/>
      <dgm:t>
        <a:bodyPr/>
        <a:lstStyle/>
        <a:p>
          <a:endParaRPr lang="es-CL"/>
        </a:p>
      </dgm:t>
    </dgm:pt>
    <dgm:pt modelId="{4C3F074C-74C7-490A-AC74-3F70CC2564DD}" type="pres">
      <dgm:prSet presAssocID="{5480D8DD-5260-4B8F-BB22-4350B8576616}" presName="box" presStyleLbl="node1" presStyleIdx="2" presStyleCnt="7"/>
      <dgm:spPr/>
      <dgm:t>
        <a:bodyPr/>
        <a:lstStyle/>
        <a:p>
          <a:endParaRPr lang="es-CL"/>
        </a:p>
      </dgm:t>
    </dgm:pt>
    <dgm:pt modelId="{30935585-917A-4A2E-B2FF-37A965827262}" type="pres">
      <dgm:prSet presAssocID="{5480D8DD-5260-4B8F-BB22-4350B8576616}" presName="img" presStyleLbl="fgImgPlac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91E47043-F33D-4ADD-8107-3BAA9F47B689}" type="pres">
      <dgm:prSet presAssocID="{5480D8DD-5260-4B8F-BB22-4350B8576616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9945B6B-40AC-4AE3-B65A-6CBC54DEDDD4}" type="pres">
      <dgm:prSet presAssocID="{614C9BE5-1DAA-4391-85B7-69E82030DB58}" presName="spacer" presStyleCnt="0"/>
      <dgm:spPr/>
      <dgm:t>
        <a:bodyPr/>
        <a:lstStyle/>
        <a:p>
          <a:endParaRPr lang="es-CL"/>
        </a:p>
      </dgm:t>
    </dgm:pt>
    <dgm:pt modelId="{E09207F4-5976-4F94-9BE4-FBA02217AE41}" type="pres">
      <dgm:prSet presAssocID="{2BAFB188-8CE2-4C51-837F-F0B1A77FA637}" presName="comp" presStyleCnt="0"/>
      <dgm:spPr/>
      <dgm:t>
        <a:bodyPr/>
        <a:lstStyle/>
        <a:p>
          <a:endParaRPr lang="es-CL"/>
        </a:p>
      </dgm:t>
    </dgm:pt>
    <dgm:pt modelId="{1DDBE8FD-C9A3-4525-A7C1-6FBDA3CB76D1}" type="pres">
      <dgm:prSet presAssocID="{2BAFB188-8CE2-4C51-837F-F0B1A77FA637}" presName="box" presStyleLbl="node1" presStyleIdx="3" presStyleCnt="7"/>
      <dgm:spPr/>
      <dgm:t>
        <a:bodyPr/>
        <a:lstStyle/>
        <a:p>
          <a:endParaRPr lang="es-CL"/>
        </a:p>
      </dgm:t>
    </dgm:pt>
    <dgm:pt modelId="{626FBFAF-D123-4325-BC31-DDFB586B8B90}" type="pres">
      <dgm:prSet presAssocID="{2BAFB188-8CE2-4C51-837F-F0B1A77FA637}" presName="img" presStyleLbl="fgImgPlace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5DC6347E-16EC-41AC-B9E9-6658165C3F03}" type="pres">
      <dgm:prSet presAssocID="{2BAFB188-8CE2-4C51-837F-F0B1A77FA637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94C9F9A-0646-4677-A579-F96D1F64846A}" type="pres">
      <dgm:prSet presAssocID="{7144BF77-920A-4D85-ADF5-8A7CA7A350A4}" presName="spacer" presStyleCnt="0"/>
      <dgm:spPr/>
      <dgm:t>
        <a:bodyPr/>
        <a:lstStyle/>
        <a:p>
          <a:endParaRPr lang="es-CL"/>
        </a:p>
      </dgm:t>
    </dgm:pt>
    <dgm:pt modelId="{F9F610EC-738F-48F0-884B-383C338E7056}" type="pres">
      <dgm:prSet presAssocID="{D97FF62E-7CD3-4D71-8B81-23822F01B583}" presName="comp" presStyleCnt="0"/>
      <dgm:spPr/>
      <dgm:t>
        <a:bodyPr/>
        <a:lstStyle/>
        <a:p>
          <a:endParaRPr lang="es-CL"/>
        </a:p>
      </dgm:t>
    </dgm:pt>
    <dgm:pt modelId="{6C0C9E5D-3CB3-428E-B6A5-9E3E031A6883}" type="pres">
      <dgm:prSet presAssocID="{D97FF62E-7CD3-4D71-8B81-23822F01B583}" presName="box" presStyleLbl="node1" presStyleIdx="4" presStyleCnt="7" custLinFactNeighborY="370"/>
      <dgm:spPr/>
      <dgm:t>
        <a:bodyPr/>
        <a:lstStyle/>
        <a:p>
          <a:endParaRPr lang="es-CL"/>
        </a:p>
      </dgm:t>
    </dgm:pt>
    <dgm:pt modelId="{A955D547-6FD0-44B8-B95C-6F1D64D4AA45}" type="pres">
      <dgm:prSet presAssocID="{D97FF62E-7CD3-4D71-8B81-23822F01B583}" presName="img" presStyleLbl="fgImgPlac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1518F93C-F552-496B-9C16-855D619C17C2}" type="pres">
      <dgm:prSet presAssocID="{D97FF62E-7CD3-4D71-8B81-23822F01B583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B9DE177-280B-4A2D-9243-B51D4AE773AE}" type="pres">
      <dgm:prSet presAssocID="{34B9F600-11D4-490F-87C6-C0AEC892DE0C}" presName="spacer" presStyleCnt="0"/>
      <dgm:spPr/>
      <dgm:t>
        <a:bodyPr/>
        <a:lstStyle/>
        <a:p>
          <a:endParaRPr lang="es-CL"/>
        </a:p>
      </dgm:t>
    </dgm:pt>
    <dgm:pt modelId="{70BA26AD-E152-49FC-AE4F-4C2B07133DFC}" type="pres">
      <dgm:prSet presAssocID="{35F5BE9D-E010-4607-93C5-CFFD113967DE}" presName="comp" presStyleCnt="0"/>
      <dgm:spPr/>
      <dgm:t>
        <a:bodyPr/>
        <a:lstStyle/>
        <a:p>
          <a:endParaRPr lang="es-CL"/>
        </a:p>
      </dgm:t>
    </dgm:pt>
    <dgm:pt modelId="{24D02C70-2B54-4B98-BAA4-E53969DFA4BD}" type="pres">
      <dgm:prSet presAssocID="{35F5BE9D-E010-4607-93C5-CFFD113967DE}" presName="box" presStyleLbl="node1" presStyleIdx="5" presStyleCnt="7"/>
      <dgm:spPr/>
      <dgm:t>
        <a:bodyPr/>
        <a:lstStyle/>
        <a:p>
          <a:endParaRPr lang="es-CL"/>
        </a:p>
      </dgm:t>
    </dgm:pt>
    <dgm:pt modelId="{0D222CA9-853C-4C2F-90EE-93703DAD70CA}" type="pres">
      <dgm:prSet presAssocID="{35F5BE9D-E010-4607-93C5-CFFD113967DE}" presName="img" presStyleLbl="fgImgPlac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3A20ED7E-01FF-49FC-B58C-7E47C9704503}" type="pres">
      <dgm:prSet presAssocID="{35F5BE9D-E010-4607-93C5-CFFD113967DE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AADCF24-6982-4508-A3CF-0290AEBAE83F}" type="pres">
      <dgm:prSet presAssocID="{46DAA581-358E-4C17-964E-9997C95D529C}" presName="spacer" presStyleCnt="0"/>
      <dgm:spPr/>
      <dgm:t>
        <a:bodyPr/>
        <a:lstStyle/>
        <a:p>
          <a:endParaRPr lang="es-CL"/>
        </a:p>
      </dgm:t>
    </dgm:pt>
    <dgm:pt modelId="{1F1DC5A8-30DB-443A-B879-8768EAE277DD}" type="pres">
      <dgm:prSet presAssocID="{844BCC9E-666D-45F9-A3DB-B7CCAB6B4204}" presName="comp" presStyleCnt="0"/>
      <dgm:spPr/>
      <dgm:t>
        <a:bodyPr/>
        <a:lstStyle/>
        <a:p>
          <a:endParaRPr lang="es-CL"/>
        </a:p>
      </dgm:t>
    </dgm:pt>
    <dgm:pt modelId="{DFEC5751-367C-472C-9837-C1514D173351}" type="pres">
      <dgm:prSet presAssocID="{844BCC9E-666D-45F9-A3DB-B7CCAB6B4204}" presName="box" presStyleLbl="node1" presStyleIdx="6" presStyleCnt="7"/>
      <dgm:spPr/>
      <dgm:t>
        <a:bodyPr/>
        <a:lstStyle/>
        <a:p>
          <a:endParaRPr lang="es-CL"/>
        </a:p>
      </dgm:t>
    </dgm:pt>
    <dgm:pt modelId="{5B2E6D01-294B-44C0-9CC0-147DDF7959EC}" type="pres">
      <dgm:prSet presAssocID="{844BCC9E-666D-45F9-A3DB-B7CCAB6B4204}" presName="img" presStyleLbl="fgImgPlace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A5251103-E8AE-4F79-9990-230289D998F8}" type="pres">
      <dgm:prSet presAssocID="{844BCC9E-666D-45F9-A3DB-B7CCAB6B4204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2DEC061-777E-42B5-8700-79D83AF16CE0}" type="presOf" srcId="{5480D8DD-5260-4B8F-BB22-4350B8576616}" destId="{4C3F074C-74C7-490A-AC74-3F70CC2564DD}" srcOrd="0" destOrd="0" presId="urn:microsoft.com/office/officeart/2005/8/layout/vList4"/>
    <dgm:cxn modelId="{08838DC5-95D9-4625-BF22-B6EC17288C01}" type="presOf" srcId="{D97FF62E-7CD3-4D71-8B81-23822F01B583}" destId="{1518F93C-F552-496B-9C16-855D619C17C2}" srcOrd="1" destOrd="0" presId="urn:microsoft.com/office/officeart/2005/8/layout/vList4"/>
    <dgm:cxn modelId="{91557DC7-179B-4EAF-A572-C09917C9E980}" type="presOf" srcId="{2BAFB188-8CE2-4C51-837F-F0B1A77FA637}" destId="{1DDBE8FD-C9A3-4525-A7C1-6FBDA3CB76D1}" srcOrd="0" destOrd="0" presId="urn:microsoft.com/office/officeart/2005/8/layout/vList4"/>
    <dgm:cxn modelId="{BE258467-2461-47A9-A8D0-0F458523AE06}" type="presOf" srcId="{2BAFB188-8CE2-4C51-837F-F0B1A77FA637}" destId="{5DC6347E-16EC-41AC-B9E9-6658165C3F03}" srcOrd="1" destOrd="0" presId="urn:microsoft.com/office/officeart/2005/8/layout/vList4"/>
    <dgm:cxn modelId="{F959DF8D-7679-427A-B6B2-EF51F9F40672}" type="presOf" srcId="{5480D8DD-5260-4B8F-BB22-4350B8576616}" destId="{91E47043-F33D-4ADD-8107-3BAA9F47B689}" srcOrd="1" destOrd="0" presId="urn:microsoft.com/office/officeart/2005/8/layout/vList4"/>
    <dgm:cxn modelId="{8D85E9A3-B7A8-4E7E-8B7B-B426E6A359EA}" type="presOf" srcId="{D97FF62E-7CD3-4D71-8B81-23822F01B583}" destId="{6C0C9E5D-3CB3-428E-B6A5-9E3E031A6883}" srcOrd="0" destOrd="0" presId="urn:microsoft.com/office/officeart/2005/8/layout/vList4"/>
    <dgm:cxn modelId="{FAD95743-2621-410B-8E12-184BE8C95BBA}" srcId="{F5A51CE9-4D52-4E2D-B6B5-0680A23D9321}" destId="{35F5BE9D-E010-4607-93C5-CFFD113967DE}" srcOrd="5" destOrd="0" parTransId="{26445023-0EBA-4276-AFA7-62D06E1D2280}" sibTransId="{46DAA581-358E-4C17-964E-9997C95D529C}"/>
    <dgm:cxn modelId="{6D039EA2-5372-4F8A-8DC6-77E829B3C09F}" type="presOf" srcId="{37985356-45B7-4E88-AF61-5543E24BDA02}" destId="{F4D644A9-3EE1-4221-845A-F8FFEDC9E4E7}" srcOrd="1" destOrd="0" presId="urn:microsoft.com/office/officeart/2005/8/layout/vList4"/>
    <dgm:cxn modelId="{CA010EF0-BCB4-401E-BB01-1C535AF7F506}" type="presOf" srcId="{F5A51CE9-4D52-4E2D-B6B5-0680A23D9321}" destId="{6F7D1CB1-E2FE-4EE1-A4DF-547444BA3FDA}" srcOrd="0" destOrd="0" presId="urn:microsoft.com/office/officeart/2005/8/layout/vList4"/>
    <dgm:cxn modelId="{AE0D114F-950C-457E-81C9-47C662538044}" type="presOf" srcId="{844BCC9E-666D-45F9-A3DB-B7CCAB6B4204}" destId="{A5251103-E8AE-4F79-9990-230289D998F8}" srcOrd="1" destOrd="0" presId="urn:microsoft.com/office/officeart/2005/8/layout/vList4"/>
    <dgm:cxn modelId="{A6BAC197-11F7-4EA6-961F-EBEDC3561944}" srcId="{F5A51CE9-4D52-4E2D-B6B5-0680A23D9321}" destId="{37985356-45B7-4E88-AF61-5543E24BDA02}" srcOrd="1" destOrd="0" parTransId="{8AEF64E8-A81E-4183-97F0-B05E88FBEBF8}" sibTransId="{34FCB9EC-BC3D-4099-9342-6E7CBF674104}"/>
    <dgm:cxn modelId="{75CCD3D1-902A-4B8B-BF21-8AB6B22F41DE}" srcId="{F5A51CE9-4D52-4E2D-B6B5-0680A23D9321}" destId="{D97FF62E-7CD3-4D71-8B81-23822F01B583}" srcOrd="4" destOrd="0" parTransId="{FC2C1494-0968-4AE6-8996-D026C549078D}" sibTransId="{34B9F600-11D4-490F-87C6-C0AEC892DE0C}"/>
    <dgm:cxn modelId="{3E5B5201-4E75-4F2B-B7A4-D2693731E6AB}" type="presOf" srcId="{33479123-1595-46B5-A76A-3114FF27F145}" destId="{A9131C2A-679B-48A8-BB0F-D51317B39E13}" srcOrd="0" destOrd="0" presId="urn:microsoft.com/office/officeart/2005/8/layout/vList4"/>
    <dgm:cxn modelId="{730BA2A8-D4A0-46D4-A210-04150ACE3F56}" type="presOf" srcId="{33479123-1595-46B5-A76A-3114FF27F145}" destId="{DD6F19B5-2B69-4D91-B0D9-89CDE79B4435}" srcOrd="1" destOrd="0" presId="urn:microsoft.com/office/officeart/2005/8/layout/vList4"/>
    <dgm:cxn modelId="{6F2A1A46-4A3F-469B-A21F-F4D242B52A59}" type="presOf" srcId="{37985356-45B7-4E88-AF61-5543E24BDA02}" destId="{2F68141B-E939-4655-9CED-F4B0F1173B95}" srcOrd="0" destOrd="0" presId="urn:microsoft.com/office/officeart/2005/8/layout/vList4"/>
    <dgm:cxn modelId="{198C8B94-A7DD-4A6B-8F83-23A9ADA9434B}" srcId="{F5A51CE9-4D52-4E2D-B6B5-0680A23D9321}" destId="{33479123-1595-46B5-A76A-3114FF27F145}" srcOrd="0" destOrd="0" parTransId="{8A0CB3BD-6FA0-4F50-9BAF-242ED9E4DE73}" sibTransId="{A015366D-152C-4C5E-AA99-C967188427A8}"/>
    <dgm:cxn modelId="{E3380688-1DC4-4F1C-BF81-CACFD6BD7E31}" type="presOf" srcId="{35F5BE9D-E010-4607-93C5-CFFD113967DE}" destId="{24D02C70-2B54-4B98-BAA4-E53969DFA4BD}" srcOrd="0" destOrd="0" presId="urn:microsoft.com/office/officeart/2005/8/layout/vList4"/>
    <dgm:cxn modelId="{A335FAEB-0650-4431-89E7-8DAB320AC8F4}" srcId="{F5A51CE9-4D52-4E2D-B6B5-0680A23D9321}" destId="{844BCC9E-666D-45F9-A3DB-B7CCAB6B4204}" srcOrd="6" destOrd="0" parTransId="{7FAE8400-04B1-4031-87AE-848823771401}" sibTransId="{08C2ECD4-21FB-4431-90AA-DE524136AE99}"/>
    <dgm:cxn modelId="{771ABF48-E2E2-42EA-8B68-38C6183C0F93}" srcId="{F5A51CE9-4D52-4E2D-B6B5-0680A23D9321}" destId="{5480D8DD-5260-4B8F-BB22-4350B8576616}" srcOrd="2" destOrd="0" parTransId="{BA899023-3157-43EE-A3C1-F0920DC588AA}" sibTransId="{614C9BE5-1DAA-4391-85B7-69E82030DB58}"/>
    <dgm:cxn modelId="{54C9106F-FE8D-4CC2-887A-1A1B359D0A4F}" type="presOf" srcId="{35F5BE9D-E010-4607-93C5-CFFD113967DE}" destId="{3A20ED7E-01FF-49FC-B58C-7E47C9704503}" srcOrd="1" destOrd="0" presId="urn:microsoft.com/office/officeart/2005/8/layout/vList4"/>
    <dgm:cxn modelId="{CBA26782-58E2-44E0-B3F0-E787D64B6015}" type="presOf" srcId="{844BCC9E-666D-45F9-A3DB-B7CCAB6B4204}" destId="{DFEC5751-367C-472C-9837-C1514D173351}" srcOrd="0" destOrd="0" presId="urn:microsoft.com/office/officeart/2005/8/layout/vList4"/>
    <dgm:cxn modelId="{D7C59210-71DF-4972-A2BD-86A335FE6D78}" srcId="{F5A51CE9-4D52-4E2D-B6B5-0680A23D9321}" destId="{2BAFB188-8CE2-4C51-837F-F0B1A77FA637}" srcOrd="3" destOrd="0" parTransId="{92B213DC-C391-4734-BA96-A578650F5086}" sibTransId="{7144BF77-920A-4D85-ADF5-8A7CA7A350A4}"/>
    <dgm:cxn modelId="{DB027735-B044-4692-B958-D2CDE291D765}" type="presParOf" srcId="{6F7D1CB1-E2FE-4EE1-A4DF-547444BA3FDA}" destId="{6709BF4F-FA6B-45F4-A458-424E33A63C5F}" srcOrd="0" destOrd="0" presId="urn:microsoft.com/office/officeart/2005/8/layout/vList4"/>
    <dgm:cxn modelId="{883AB84E-8B3C-4BEA-8C99-AA5A0AF5233A}" type="presParOf" srcId="{6709BF4F-FA6B-45F4-A458-424E33A63C5F}" destId="{A9131C2A-679B-48A8-BB0F-D51317B39E13}" srcOrd="0" destOrd="0" presId="urn:microsoft.com/office/officeart/2005/8/layout/vList4"/>
    <dgm:cxn modelId="{2B29A641-AB25-4A31-AE73-CE52B7C4F777}" type="presParOf" srcId="{6709BF4F-FA6B-45F4-A458-424E33A63C5F}" destId="{46222A6A-CDD7-4DB4-AFA5-7B7862F8D039}" srcOrd="1" destOrd="0" presId="urn:microsoft.com/office/officeart/2005/8/layout/vList4"/>
    <dgm:cxn modelId="{0AB678B0-E23B-4164-89E9-0D195B6DBE20}" type="presParOf" srcId="{6709BF4F-FA6B-45F4-A458-424E33A63C5F}" destId="{DD6F19B5-2B69-4D91-B0D9-89CDE79B4435}" srcOrd="2" destOrd="0" presId="urn:microsoft.com/office/officeart/2005/8/layout/vList4"/>
    <dgm:cxn modelId="{321EE959-6D38-4048-A519-3578C1E97F10}" type="presParOf" srcId="{6F7D1CB1-E2FE-4EE1-A4DF-547444BA3FDA}" destId="{18FECEFF-D8EC-431F-A773-0FBA7BD170F7}" srcOrd="1" destOrd="0" presId="urn:microsoft.com/office/officeart/2005/8/layout/vList4"/>
    <dgm:cxn modelId="{5F75B83D-AB85-4B2C-8E3F-582DB41DC010}" type="presParOf" srcId="{6F7D1CB1-E2FE-4EE1-A4DF-547444BA3FDA}" destId="{3A9CCB40-992E-4B8D-A0D3-57030C7597C8}" srcOrd="2" destOrd="0" presId="urn:microsoft.com/office/officeart/2005/8/layout/vList4"/>
    <dgm:cxn modelId="{B40F3DB8-EAF9-47B8-B452-A5C3310DF77D}" type="presParOf" srcId="{3A9CCB40-992E-4B8D-A0D3-57030C7597C8}" destId="{2F68141B-E939-4655-9CED-F4B0F1173B95}" srcOrd="0" destOrd="0" presId="urn:microsoft.com/office/officeart/2005/8/layout/vList4"/>
    <dgm:cxn modelId="{34BF257F-6A4D-4763-BD2C-3CC96A2A4110}" type="presParOf" srcId="{3A9CCB40-992E-4B8D-A0D3-57030C7597C8}" destId="{97F49835-E13E-4992-BA0D-F5A5EE40A0C5}" srcOrd="1" destOrd="0" presId="urn:microsoft.com/office/officeart/2005/8/layout/vList4"/>
    <dgm:cxn modelId="{80D5E42B-1A74-413B-9053-410A1BB4323E}" type="presParOf" srcId="{3A9CCB40-992E-4B8D-A0D3-57030C7597C8}" destId="{F4D644A9-3EE1-4221-845A-F8FFEDC9E4E7}" srcOrd="2" destOrd="0" presId="urn:microsoft.com/office/officeart/2005/8/layout/vList4"/>
    <dgm:cxn modelId="{1F95706C-6096-4E0B-A984-98B37E08A9F8}" type="presParOf" srcId="{6F7D1CB1-E2FE-4EE1-A4DF-547444BA3FDA}" destId="{023EF7E9-41E4-45AF-BD48-B88D3313449D}" srcOrd="3" destOrd="0" presId="urn:microsoft.com/office/officeart/2005/8/layout/vList4"/>
    <dgm:cxn modelId="{CEC8092F-B3E5-4089-A911-A23E23740E14}" type="presParOf" srcId="{6F7D1CB1-E2FE-4EE1-A4DF-547444BA3FDA}" destId="{1BFD47D9-753F-4E38-96D8-63B7D0B685A9}" srcOrd="4" destOrd="0" presId="urn:microsoft.com/office/officeart/2005/8/layout/vList4"/>
    <dgm:cxn modelId="{471CF109-60E8-460A-89BC-5A78FC7A6EF2}" type="presParOf" srcId="{1BFD47D9-753F-4E38-96D8-63B7D0B685A9}" destId="{4C3F074C-74C7-490A-AC74-3F70CC2564DD}" srcOrd="0" destOrd="0" presId="urn:microsoft.com/office/officeart/2005/8/layout/vList4"/>
    <dgm:cxn modelId="{0B020ED3-6D8B-40E2-9E5A-00431FE4E5AC}" type="presParOf" srcId="{1BFD47D9-753F-4E38-96D8-63B7D0B685A9}" destId="{30935585-917A-4A2E-B2FF-37A965827262}" srcOrd="1" destOrd="0" presId="urn:microsoft.com/office/officeart/2005/8/layout/vList4"/>
    <dgm:cxn modelId="{A50F37D5-4389-46CC-921C-DD9BF33C8A2E}" type="presParOf" srcId="{1BFD47D9-753F-4E38-96D8-63B7D0B685A9}" destId="{91E47043-F33D-4ADD-8107-3BAA9F47B689}" srcOrd="2" destOrd="0" presId="urn:microsoft.com/office/officeart/2005/8/layout/vList4"/>
    <dgm:cxn modelId="{2F3536AF-EBC1-488B-B531-3208AD4D32CD}" type="presParOf" srcId="{6F7D1CB1-E2FE-4EE1-A4DF-547444BA3FDA}" destId="{D9945B6B-40AC-4AE3-B65A-6CBC54DEDDD4}" srcOrd="5" destOrd="0" presId="urn:microsoft.com/office/officeart/2005/8/layout/vList4"/>
    <dgm:cxn modelId="{D2A204B9-67DE-4B14-BD49-6A047028FF7E}" type="presParOf" srcId="{6F7D1CB1-E2FE-4EE1-A4DF-547444BA3FDA}" destId="{E09207F4-5976-4F94-9BE4-FBA02217AE41}" srcOrd="6" destOrd="0" presId="urn:microsoft.com/office/officeart/2005/8/layout/vList4"/>
    <dgm:cxn modelId="{6761C3D1-5DA0-435B-8A29-7FC360CB224D}" type="presParOf" srcId="{E09207F4-5976-4F94-9BE4-FBA02217AE41}" destId="{1DDBE8FD-C9A3-4525-A7C1-6FBDA3CB76D1}" srcOrd="0" destOrd="0" presId="urn:microsoft.com/office/officeart/2005/8/layout/vList4"/>
    <dgm:cxn modelId="{9200AB96-88F7-4A23-8DB7-CF8A5F6AAE02}" type="presParOf" srcId="{E09207F4-5976-4F94-9BE4-FBA02217AE41}" destId="{626FBFAF-D123-4325-BC31-DDFB586B8B90}" srcOrd="1" destOrd="0" presId="urn:microsoft.com/office/officeart/2005/8/layout/vList4"/>
    <dgm:cxn modelId="{F60AA7DA-EC08-4600-A469-9F4369FF6FF4}" type="presParOf" srcId="{E09207F4-5976-4F94-9BE4-FBA02217AE41}" destId="{5DC6347E-16EC-41AC-B9E9-6658165C3F03}" srcOrd="2" destOrd="0" presId="urn:microsoft.com/office/officeart/2005/8/layout/vList4"/>
    <dgm:cxn modelId="{FDF2B85E-8578-4BBE-8226-049C9921EED1}" type="presParOf" srcId="{6F7D1CB1-E2FE-4EE1-A4DF-547444BA3FDA}" destId="{F94C9F9A-0646-4677-A579-F96D1F64846A}" srcOrd="7" destOrd="0" presId="urn:microsoft.com/office/officeart/2005/8/layout/vList4"/>
    <dgm:cxn modelId="{D456559E-1C17-4C58-9AE7-3589B642CBD8}" type="presParOf" srcId="{6F7D1CB1-E2FE-4EE1-A4DF-547444BA3FDA}" destId="{F9F610EC-738F-48F0-884B-383C338E7056}" srcOrd="8" destOrd="0" presId="urn:microsoft.com/office/officeart/2005/8/layout/vList4"/>
    <dgm:cxn modelId="{D08D0D98-59BF-48A0-9C8E-E0C92191A26E}" type="presParOf" srcId="{F9F610EC-738F-48F0-884B-383C338E7056}" destId="{6C0C9E5D-3CB3-428E-B6A5-9E3E031A6883}" srcOrd="0" destOrd="0" presId="urn:microsoft.com/office/officeart/2005/8/layout/vList4"/>
    <dgm:cxn modelId="{D07D0757-5F28-4423-8D94-EDA241835C25}" type="presParOf" srcId="{F9F610EC-738F-48F0-884B-383C338E7056}" destId="{A955D547-6FD0-44B8-B95C-6F1D64D4AA45}" srcOrd="1" destOrd="0" presId="urn:microsoft.com/office/officeart/2005/8/layout/vList4"/>
    <dgm:cxn modelId="{CF7BF0A9-6CB1-47E7-9FE9-68745DED57B4}" type="presParOf" srcId="{F9F610EC-738F-48F0-884B-383C338E7056}" destId="{1518F93C-F552-496B-9C16-855D619C17C2}" srcOrd="2" destOrd="0" presId="urn:microsoft.com/office/officeart/2005/8/layout/vList4"/>
    <dgm:cxn modelId="{6E749E9D-FE81-4648-BE0B-319DEF372BD7}" type="presParOf" srcId="{6F7D1CB1-E2FE-4EE1-A4DF-547444BA3FDA}" destId="{BB9DE177-280B-4A2D-9243-B51D4AE773AE}" srcOrd="9" destOrd="0" presId="urn:microsoft.com/office/officeart/2005/8/layout/vList4"/>
    <dgm:cxn modelId="{4B003B80-796B-4F20-933E-C39B6D782519}" type="presParOf" srcId="{6F7D1CB1-E2FE-4EE1-A4DF-547444BA3FDA}" destId="{70BA26AD-E152-49FC-AE4F-4C2B07133DFC}" srcOrd="10" destOrd="0" presId="urn:microsoft.com/office/officeart/2005/8/layout/vList4"/>
    <dgm:cxn modelId="{50E3B5E6-E8FD-4EF4-B22C-8C31FA354304}" type="presParOf" srcId="{70BA26AD-E152-49FC-AE4F-4C2B07133DFC}" destId="{24D02C70-2B54-4B98-BAA4-E53969DFA4BD}" srcOrd="0" destOrd="0" presId="urn:microsoft.com/office/officeart/2005/8/layout/vList4"/>
    <dgm:cxn modelId="{B4E6650D-FFEE-4306-A1FA-37DBA7EDAD7E}" type="presParOf" srcId="{70BA26AD-E152-49FC-AE4F-4C2B07133DFC}" destId="{0D222CA9-853C-4C2F-90EE-93703DAD70CA}" srcOrd="1" destOrd="0" presId="urn:microsoft.com/office/officeart/2005/8/layout/vList4"/>
    <dgm:cxn modelId="{0F440B41-DBC9-43CD-B493-99749F495FD4}" type="presParOf" srcId="{70BA26AD-E152-49FC-AE4F-4C2B07133DFC}" destId="{3A20ED7E-01FF-49FC-B58C-7E47C9704503}" srcOrd="2" destOrd="0" presId="urn:microsoft.com/office/officeart/2005/8/layout/vList4"/>
    <dgm:cxn modelId="{3301CC5D-83E5-4767-8EAF-E8D9817706E9}" type="presParOf" srcId="{6F7D1CB1-E2FE-4EE1-A4DF-547444BA3FDA}" destId="{9AADCF24-6982-4508-A3CF-0290AEBAE83F}" srcOrd="11" destOrd="0" presId="urn:microsoft.com/office/officeart/2005/8/layout/vList4"/>
    <dgm:cxn modelId="{E9200E26-D16E-4A32-AEA0-6A10E9C30727}" type="presParOf" srcId="{6F7D1CB1-E2FE-4EE1-A4DF-547444BA3FDA}" destId="{1F1DC5A8-30DB-443A-B879-8768EAE277DD}" srcOrd="12" destOrd="0" presId="urn:microsoft.com/office/officeart/2005/8/layout/vList4"/>
    <dgm:cxn modelId="{826307F9-AC79-411F-89A3-F5DF1F9CC3BD}" type="presParOf" srcId="{1F1DC5A8-30DB-443A-B879-8768EAE277DD}" destId="{DFEC5751-367C-472C-9837-C1514D173351}" srcOrd="0" destOrd="0" presId="urn:microsoft.com/office/officeart/2005/8/layout/vList4"/>
    <dgm:cxn modelId="{D4FDA70B-39FF-4EB9-A28E-6281939752F3}" type="presParOf" srcId="{1F1DC5A8-30DB-443A-B879-8768EAE277DD}" destId="{5B2E6D01-294B-44C0-9CC0-147DDF7959EC}" srcOrd="1" destOrd="0" presId="urn:microsoft.com/office/officeart/2005/8/layout/vList4"/>
    <dgm:cxn modelId="{07007D37-8242-4D10-B8DB-EBE252E6DA80}" type="presParOf" srcId="{1F1DC5A8-30DB-443A-B879-8768EAE277DD}" destId="{A5251103-E8AE-4F79-9990-230289D998F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B9D6D4-54F9-4F80-BC43-4ED57C465D64}">
      <dsp:nvSpPr>
        <dsp:cNvPr id="0" name=""/>
        <dsp:cNvSpPr/>
      </dsp:nvSpPr>
      <dsp:spPr>
        <a:xfrm>
          <a:off x="0" y="0"/>
          <a:ext cx="7898939" cy="122027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88900" lvl="0" indent="-8890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latin typeface="+mj-lt"/>
            </a:rPr>
            <a:t>- Aumento de los flujos de comercio a nivel mundial. Particularmente               el e-</a:t>
          </a:r>
          <a:r>
            <a:rPr lang="es-ES" sz="1500" b="0" kern="1200" dirty="0" err="1" smtClean="0">
              <a:latin typeface="+mj-lt"/>
            </a:rPr>
            <a:t>commerce</a:t>
          </a:r>
          <a:r>
            <a:rPr lang="es-ES" sz="1500" b="0" kern="1200" dirty="0" smtClean="0">
              <a:latin typeface="+mj-lt"/>
            </a:rPr>
            <a:t>.</a:t>
          </a:r>
        </a:p>
        <a:p>
          <a:pPr marL="88900" lvl="0" indent="-8890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En el caso de Chile: incremento 14% promedio anual durante la última década</a:t>
          </a:r>
          <a:endParaRPr lang="es-ES" sz="1500" b="0" kern="1200" dirty="0" smtClean="0">
            <a:latin typeface="+mj-lt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b="0" kern="1200" dirty="0">
            <a:latin typeface="+mj-lt"/>
          </a:endParaRP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500" b="0" kern="1200" dirty="0">
            <a:latin typeface="+mj-lt"/>
          </a:endParaRPr>
        </a:p>
      </dsp:txBody>
      <dsp:txXfrm>
        <a:off x="1701814" y="0"/>
        <a:ext cx="6197124" cy="1220271"/>
      </dsp:txXfrm>
    </dsp:sp>
    <dsp:sp modelId="{EA04E3D6-8F0A-4A9F-954E-99B1CCB4C4F6}">
      <dsp:nvSpPr>
        <dsp:cNvPr id="0" name=""/>
        <dsp:cNvSpPr/>
      </dsp:nvSpPr>
      <dsp:spPr>
        <a:xfrm>
          <a:off x="122027" y="122027"/>
          <a:ext cx="1579787" cy="9762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A6CAE9-236D-478F-9199-578F43E8EE5B}">
      <dsp:nvSpPr>
        <dsp:cNvPr id="0" name=""/>
        <dsp:cNvSpPr/>
      </dsp:nvSpPr>
      <dsp:spPr>
        <a:xfrm>
          <a:off x="0" y="1342298"/>
          <a:ext cx="7898939" cy="151157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36519"/>
            <a:satOff val="-13281"/>
            <a:lumOff val="114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Reducción de Barreras Arancelarias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Proliferación de acuerdos comerciales ( más de 400)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Más exportaciones e importaciones con acceso preferencial</a:t>
          </a:r>
        </a:p>
        <a:p>
          <a:pPr marL="88900" lvl="0" indent="-8890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Chile: existen 22 acuerdos comerciales vigentes que involucran a 59   países y un arancel efectivo promedio de 1,02% 2011. Implica una preocupación  por la valoración y origen de las mercancías.</a:t>
          </a:r>
        </a:p>
      </dsp:txBody>
      <dsp:txXfrm>
        <a:off x="1701814" y="1342298"/>
        <a:ext cx="6197124" cy="1511574"/>
      </dsp:txXfrm>
    </dsp:sp>
    <dsp:sp modelId="{CCFE933F-6439-479C-BE94-DB7367B19935}">
      <dsp:nvSpPr>
        <dsp:cNvPr id="0" name=""/>
        <dsp:cNvSpPr/>
      </dsp:nvSpPr>
      <dsp:spPr>
        <a:xfrm>
          <a:off x="122027" y="1609977"/>
          <a:ext cx="1579787" cy="9762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EE17C-0AD9-4690-8190-08024C359E52}">
      <dsp:nvSpPr>
        <dsp:cNvPr id="0" name=""/>
        <dsp:cNvSpPr/>
      </dsp:nvSpPr>
      <dsp:spPr>
        <a:xfrm>
          <a:off x="0" y="3015522"/>
          <a:ext cx="7898939" cy="144865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73037"/>
            <a:satOff val="-26563"/>
            <a:lumOff val="229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Más  y nuevos actores en el comercio internacional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Mayores exigencias en la oportunidad de llegada de las mercancías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Fraccionamiento de la cadena productiva  y Triangulación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Diversificación de productos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0" kern="1200" dirty="0" smtClean="0">
              <a:latin typeface="+mj-lt"/>
            </a:rPr>
            <a:t>- Cambios en las formas de hacer comercio</a:t>
          </a:r>
          <a:endParaRPr lang="es-ES" sz="1500" b="0" kern="1200" dirty="0">
            <a:latin typeface="+mj-lt"/>
          </a:endParaRPr>
        </a:p>
      </dsp:txBody>
      <dsp:txXfrm>
        <a:off x="1701814" y="3015522"/>
        <a:ext cx="6197124" cy="1448657"/>
      </dsp:txXfrm>
    </dsp:sp>
    <dsp:sp modelId="{0CFE29E6-7D3E-4EE4-926C-216ADDA211F9}">
      <dsp:nvSpPr>
        <dsp:cNvPr id="0" name=""/>
        <dsp:cNvSpPr/>
      </dsp:nvSpPr>
      <dsp:spPr>
        <a:xfrm>
          <a:off x="122027" y="3212120"/>
          <a:ext cx="1579787" cy="9762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8AB5FA-18CE-4677-9BD6-83FCAB6A27B6}">
      <dsp:nvSpPr>
        <dsp:cNvPr id="0" name=""/>
        <dsp:cNvSpPr/>
      </dsp:nvSpPr>
      <dsp:spPr>
        <a:xfrm>
          <a:off x="0" y="4546584"/>
          <a:ext cx="7898939" cy="102136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09556"/>
            <a:satOff val="-39844"/>
            <a:lumOff val="343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latin typeface="+mj-lt"/>
            </a:rPr>
            <a:t> - Aumento del comercio ilícito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latin typeface="+mj-lt"/>
            </a:rPr>
            <a:t>- Proliferación de Barreras No Arancelarias </a:t>
          </a:r>
          <a:endParaRPr lang="es-ES" sz="1500" b="0" kern="1200" dirty="0">
            <a:latin typeface="+mj-lt"/>
          </a:endParaRPr>
        </a:p>
      </dsp:txBody>
      <dsp:txXfrm>
        <a:off x="1701814" y="4546584"/>
        <a:ext cx="6197124" cy="1021367"/>
      </dsp:txXfrm>
    </dsp:sp>
    <dsp:sp modelId="{9723991A-47D7-4A13-840C-98DF59DFFC4A}">
      <dsp:nvSpPr>
        <dsp:cNvPr id="0" name=""/>
        <dsp:cNvSpPr/>
      </dsp:nvSpPr>
      <dsp:spPr>
        <a:xfrm>
          <a:off x="122027" y="4662226"/>
          <a:ext cx="1579787" cy="7900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D8AFBA-0855-4CAA-A95E-9E5E5A0CFC99}">
      <dsp:nvSpPr>
        <dsp:cNvPr id="0" name=""/>
        <dsp:cNvSpPr/>
      </dsp:nvSpPr>
      <dsp:spPr>
        <a:xfrm>
          <a:off x="0" y="2790650"/>
          <a:ext cx="1851674" cy="183883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+mj-lt"/>
            </a:rPr>
            <a:t>Nuevos riesgos</a:t>
          </a:r>
          <a:endParaRPr lang="es-CL" sz="1600" b="1" kern="1200" dirty="0">
            <a:latin typeface="+mj-lt"/>
          </a:endParaRPr>
        </a:p>
      </dsp:txBody>
      <dsp:txXfrm>
        <a:off x="0" y="2790650"/>
        <a:ext cx="1851674" cy="1838834"/>
      </dsp:txXfrm>
    </dsp:sp>
    <dsp:sp modelId="{57FC57F9-11F5-4EFF-BF35-69B4DE4EE5C3}">
      <dsp:nvSpPr>
        <dsp:cNvPr id="0" name=""/>
        <dsp:cNvSpPr/>
      </dsp:nvSpPr>
      <dsp:spPr>
        <a:xfrm rot="16057961">
          <a:off x="152966" y="1759887"/>
          <a:ext cx="1404995" cy="49587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dk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dk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8DEE6E0-0FFA-43EF-9079-FBAA987CCCA1}">
      <dsp:nvSpPr>
        <dsp:cNvPr id="0" name=""/>
        <dsp:cNvSpPr/>
      </dsp:nvSpPr>
      <dsp:spPr>
        <a:xfrm>
          <a:off x="-6" y="849081"/>
          <a:ext cx="1652907" cy="913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itchFamily="34" charset="0"/>
            </a:rPr>
            <a:t>Drogas y sustancias psicotrópicas</a:t>
          </a:r>
          <a:endParaRPr lang="es-CL" sz="1600" kern="1200" dirty="0"/>
        </a:p>
      </dsp:txBody>
      <dsp:txXfrm>
        <a:off x="-6" y="849081"/>
        <a:ext cx="1652907" cy="913687"/>
      </dsp:txXfrm>
    </dsp:sp>
    <dsp:sp modelId="{27150197-9397-4B1E-BECC-A59B11F6D760}">
      <dsp:nvSpPr>
        <dsp:cNvPr id="0" name=""/>
        <dsp:cNvSpPr/>
      </dsp:nvSpPr>
      <dsp:spPr>
        <a:xfrm rot="18392489">
          <a:off x="1160050" y="1880144"/>
          <a:ext cx="1876337" cy="49587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dk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dk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CC0F5C-AD05-4C59-88D4-1F5F99D54402}">
      <dsp:nvSpPr>
        <dsp:cNvPr id="0" name=""/>
        <dsp:cNvSpPr/>
      </dsp:nvSpPr>
      <dsp:spPr>
        <a:xfrm>
          <a:off x="1974447" y="912165"/>
          <a:ext cx="1364723" cy="924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itchFamily="34" charset="0"/>
            </a:rPr>
            <a:t>Armas y explosivos</a:t>
          </a:r>
          <a:endParaRPr lang="es-CL" sz="1600" kern="1200" dirty="0"/>
        </a:p>
      </dsp:txBody>
      <dsp:txXfrm>
        <a:off x="1974447" y="912165"/>
        <a:ext cx="1364723" cy="924332"/>
      </dsp:txXfrm>
    </dsp:sp>
    <dsp:sp modelId="{5DA1572D-E6DB-4A5F-94CC-B9404C42A20B}">
      <dsp:nvSpPr>
        <dsp:cNvPr id="0" name=""/>
        <dsp:cNvSpPr/>
      </dsp:nvSpPr>
      <dsp:spPr>
        <a:xfrm rot="20042239">
          <a:off x="1761942" y="2426541"/>
          <a:ext cx="2581367" cy="49587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dk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dk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BBF55F-E6E6-46A2-BB39-A813493FE914}">
      <dsp:nvSpPr>
        <dsp:cNvPr id="0" name=""/>
        <dsp:cNvSpPr/>
      </dsp:nvSpPr>
      <dsp:spPr>
        <a:xfrm>
          <a:off x="3464657" y="1605443"/>
          <a:ext cx="1496790" cy="1007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itchFamily="34" charset="0"/>
            </a:rPr>
            <a:t>Falsificación y piratería</a:t>
          </a:r>
          <a:endParaRPr lang="es-CL" sz="1600" kern="1200" dirty="0"/>
        </a:p>
      </dsp:txBody>
      <dsp:txXfrm>
        <a:off x="3464657" y="1605443"/>
        <a:ext cx="1496790" cy="1007982"/>
      </dsp:txXfrm>
    </dsp:sp>
    <dsp:sp modelId="{B776BB2A-0017-4C3F-90DA-0804062F9248}">
      <dsp:nvSpPr>
        <dsp:cNvPr id="0" name=""/>
        <dsp:cNvSpPr/>
      </dsp:nvSpPr>
      <dsp:spPr>
        <a:xfrm rot="21166092">
          <a:off x="1974319" y="3175531"/>
          <a:ext cx="2420216" cy="49587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dk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dk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82CC344-2ABA-433D-BB14-4A49527DD9E4}">
      <dsp:nvSpPr>
        <dsp:cNvPr id="0" name=""/>
        <dsp:cNvSpPr/>
      </dsp:nvSpPr>
      <dsp:spPr>
        <a:xfrm>
          <a:off x="3558455" y="2862178"/>
          <a:ext cx="1652907" cy="8179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kern="1200" dirty="0" smtClean="0">
              <a:latin typeface="Calibri" pitchFamily="34" charset="0"/>
            </a:rPr>
            <a:t>Precursores químicos</a:t>
          </a:r>
          <a:endParaRPr lang="es-CL" sz="1600" kern="1200" dirty="0"/>
        </a:p>
      </dsp:txBody>
      <dsp:txXfrm>
        <a:off x="3558455" y="2862178"/>
        <a:ext cx="1652907" cy="817911"/>
      </dsp:txXfrm>
    </dsp:sp>
    <dsp:sp modelId="{E00A974E-F5F2-4BD5-88C0-3721CF81042B}">
      <dsp:nvSpPr>
        <dsp:cNvPr id="0" name=""/>
        <dsp:cNvSpPr/>
      </dsp:nvSpPr>
      <dsp:spPr>
        <a:xfrm rot="922177">
          <a:off x="1740457" y="4079269"/>
          <a:ext cx="2015086" cy="49587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dk2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dk2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CD7FDF-7C71-41FD-ABD9-31CFFEABE266}">
      <dsp:nvSpPr>
        <dsp:cNvPr id="0" name=""/>
        <dsp:cNvSpPr/>
      </dsp:nvSpPr>
      <dsp:spPr>
        <a:xfrm>
          <a:off x="2942013" y="4048365"/>
          <a:ext cx="1864430" cy="9442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+mj-lt"/>
            </a:rPr>
            <a:t>Tráfico ilícito de sustancias radioactivas</a:t>
          </a:r>
          <a:endParaRPr lang="es-CL" sz="1600" kern="1200" dirty="0">
            <a:latin typeface="+mj-lt"/>
          </a:endParaRPr>
        </a:p>
      </dsp:txBody>
      <dsp:txXfrm>
        <a:off x="2942013" y="4048365"/>
        <a:ext cx="1864430" cy="9442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D8AFBA-0855-4CAA-A95E-9E5E5A0CFC99}">
      <dsp:nvSpPr>
        <dsp:cNvPr id="0" name=""/>
        <dsp:cNvSpPr/>
      </dsp:nvSpPr>
      <dsp:spPr>
        <a:xfrm>
          <a:off x="0" y="2543156"/>
          <a:ext cx="2015549" cy="2001572"/>
        </a:xfrm>
        <a:prstGeom prst="ellipse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1. Nuevos bienes jurídicos objeto de protección en el comercio internacional</a:t>
          </a:r>
          <a:endParaRPr lang="es-CL" sz="16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0" y="2543156"/>
        <a:ext cx="2015549" cy="2001572"/>
      </dsp:txXfrm>
    </dsp:sp>
    <dsp:sp modelId="{57FC57F9-11F5-4EFF-BF35-69B4DE4EE5C3}">
      <dsp:nvSpPr>
        <dsp:cNvPr id="0" name=""/>
        <dsp:cNvSpPr/>
      </dsp:nvSpPr>
      <dsp:spPr>
        <a:xfrm rot="16127046">
          <a:off x="250867" y="1583226"/>
          <a:ext cx="1268681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DEE6E0-0FFA-43EF-9079-FBAA987CCCA1}">
      <dsp:nvSpPr>
        <dsp:cNvPr id="0" name=""/>
        <dsp:cNvSpPr/>
      </dsp:nvSpPr>
      <dsp:spPr>
        <a:xfrm>
          <a:off x="196946" y="674996"/>
          <a:ext cx="1325720" cy="1060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kern="1200" dirty="0" smtClean="0">
              <a:latin typeface="Calibri" pitchFamily="34" charset="0"/>
            </a:rPr>
            <a:t>Propiedad intelectual</a:t>
          </a:r>
          <a:endParaRPr lang="es-CL" sz="1500" kern="1200" dirty="0"/>
        </a:p>
      </dsp:txBody>
      <dsp:txXfrm>
        <a:off x="196946" y="674996"/>
        <a:ext cx="1325720" cy="1060576"/>
      </dsp:txXfrm>
    </dsp:sp>
    <dsp:sp modelId="{27150197-9397-4B1E-BECC-A59B11F6D760}">
      <dsp:nvSpPr>
        <dsp:cNvPr id="0" name=""/>
        <dsp:cNvSpPr/>
      </dsp:nvSpPr>
      <dsp:spPr>
        <a:xfrm rot="17781787">
          <a:off x="991984" y="1462031"/>
          <a:ext cx="1827673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66650"/>
                <a:satOff val="-14174"/>
                <a:lumOff val="13995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266650"/>
                <a:satOff val="-14174"/>
                <a:lumOff val="13995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266650"/>
                <a:satOff val="-14174"/>
                <a:lumOff val="13995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266650"/>
              <a:satOff val="-14174"/>
              <a:lumOff val="1399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CC0F5C-AD05-4C59-88D4-1F5F99D54402}">
      <dsp:nvSpPr>
        <dsp:cNvPr id="0" name=""/>
        <dsp:cNvSpPr/>
      </dsp:nvSpPr>
      <dsp:spPr>
        <a:xfrm>
          <a:off x="1648758" y="382826"/>
          <a:ext cx="1325720" cy="1060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60175"/>
                <a:satOff val="-15029"/>
                <a:lumOff val="16513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260175"/>
                <a:satOff val="-15029"/>
                <a:lumOff val="16513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260175"/>
                <a:satOff val="-15029"/>
                <a:lumOff val="16513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260175"/>
              <a:satOff val="-15029"/>
              <a:lumOff val="1651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kern="1200" dirty="0" smtClean="0">
              <a:latin typeface="Calibri" pitchFamily="34" charset="0"/>
            </a:rPr>
            <a:t>Salud humana, animal y vegetal</a:t>
          </a:r>
          <a:endParaRPr lang="es-CL" sz="1500" kern="1200" dirty="0"/>
        </a:p>
      </dsp:txBody>
      <dsp:txXfrm>
        <a:off x="1648758" y="382826"/>
        <a:ext cx="1325720" cy="1060576"/>
      </dsp:txXfrm>
    </dsp:sp>
    <dsp:sp modelId="{5DA1572D-E6DB-4A5F-94CC-B9404C42A20B}">
      <dsp:nvSpPr>
        <dsp:cNvPr id="0" name=""/>
        <dsp:cNvSpPr/>
      </dsp:nvSpPr>
      <dsp:spPr>
        <a:xfrm rot="18972131">
          <a:off x="1466347" y="1518943"/>
          <a:ext cx="2743576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533301"/>
                <a:satOff val="-28349"/>
                <a:lumOff val="27989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533301"/>
                <a:satOff val="-28349"/>
                <a:lumOff val="27989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533301"/>
                <a:satOff val="-28349"/>
                <a:lumOff val="2798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533301"/>
              <a:satOff val="-28349"/>
              <a:lumOff val="2798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BF55F-E6E6-46A2-BB39-A813493FE914}">
      <dsp:nvSpPr>
        <dsp:cNvPr id="0" name=""/>
        <dsp:cNvSpPr/>
      </dsp:nvSpPr>
      <dsp:spPr>
        <a:xfrm>
          <a:off x="3164718" y="253566"/>
          <a:ext cx="1327112" cy="1171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520350"/>
                <a:satOff val="-30057"/>
                <a:lumOff val="33026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520350"/>
                <a:satOff val="-30057"/>
                <a:lumOff val="33026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520350"/>
                <a:satOff val="-30057"/>
                <a:lumOff val="33026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520350"/>
              <a:satOff val="-30057"/>
              <a:lumOff val="3302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kern="1200" dirty="0" smtClean="0">
              <a:latin typeface="Calibri" pitchFamily="34" charset="0"/>
            </a:rPr>
            <a:t>Seguridad de la cadena logística</a:t>
          </a:r>
          <a:endParaRPr lang="es-CL" sz="1500" kern="1200" dirty="0"/>
        </a:p>
      </dsp:txBody>
      <dsp:txXfrm>
        <a:off x="3164718" y="253566"/>
        <a:ext cx="1327112" cy="1171639"/>
      </dsp:txXfrm>
    </dsp:sp>
    <dsp:sp modelId="{B776BB2A-0017-4C3F-90DA-0804062F9248}">
      <dsp:nvSpPr>
        <dsp:cNvPr id="0" name=""/>
        <dsp:cNvSpPr/>
      </dsp:nvSpPr>
      <dsp:spPr>
        <a:xfrm rot="20199726">
          <a:off x="1964707" y="2299565"/>
          <a:ext cx="2603429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799951"/>
                <a:satOff val="-42523"/>
                <a:lumOff val="41984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799951"/>
                <a:satOff val="-42523"/>
                <a:lumOff val="41984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799951"/>
                <a:satOff val="-42523"/>
                <a:lumOff val="41984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799951"/>
              <a:satOff val="-42523"/>
              <a:lumOff val="419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2CC344-2ABA-433D-BB14-4A49527DD9E4}">
      <dsp:nvSpPr>
        <dsp:cNvPr id="0" name=""/>
        <dsp:cNvSpPr/>
      </dsp:nvSpPr>
      <dsp:spPr>
        <a:xfrm>
          <a:off x="3798776" y="1523477"/>
          <a:ext cx="1325720" cy="1060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780526"/>
                <a:satOff val="-45086"/>
                <a:lumOff val="49539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780526"/>
                <a:satOff val="-45086"/>
                <a:lumOff val="49539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780526"/>
                <a:satOff val="-45086"/>
                <a:lumOff val="4953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780526"/>
              <a:satOff val="-45086"/>
              <a:lumOff val="495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kern="1200" dirty="0" smtClean="0">
              <a:latin typeface="Calibri" pitchFamily="34" charset="0"/>
            </a:rPr>
            <a:t>Patrimonio cultural</a:t>
          </a:r>
          <a:endParaRPr lang="es-CL" sz="1500" kern="1200" dirty="0"/>
        </a:p>
      </dsp:txBody>
      <dsp:txXfrm>
        <a:off x="3798776" y="1523477"/>
        <a:ext cx="1325720" cy="1060576"/>
      </dsp:txXfrm>
    </dsp:sp>
    <dsp:sp modelId="{E00A974E-F5F2-4BD5-88C0-3721CF81042B}">
      <dsp:nvSpPr>
        <dsp:cNvPr id="0" name=""/>
        <dsp:cNvSpPr/>
      </dsp:nvSpPr>
      <dsp:spPr>
        <a:xfrm rot="21306171">
          <a:off x="2137960" y="3081012"/>
          <a:ext cx="2245965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533301"/>
                <a:satOff val="-28349"/>
                <a:lumOff val="27989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533301"/>
                <a:satOff val="-28349"/>
                <a:lumOff val="27989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533301"/>
                <a:satOff val="-28349"/>
                <a:lumOff val="2798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533301"/>
              <a:satOff val="-28349"/>
              <a:lumOff val="2798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CD7FDF-7C71-41FD-ABD9-31CFFEABE266}">
      <dsp:nvSpPr>
        <dsp:cNvPr id="0" name=""/>
        <dsp:cNvSpPr/>
      </dsp:nvSpPr>
      <dsp:spPr>
        <a:xfrm>
          <a:off x="3534792" y="2724736"/>
          <a:ext cx="1690068" cy="1060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520350"/>
                <a:satOff val="-30057"/>
                <a:lumOff val="33026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520350"/>
                <a:satOff val="-30057"/>
                <a:lumOff val="33026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520350"/>
                <a:satOff val="-30057"/>
                <a:lumOff val="33026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520350"/>
              <a:satOff val="-30057"/>
              <a:lumOff val="3302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+mj-lt"/>
            </a:rPr>
            <a:t>Certificaciones</a:t>
          </a:r>
          <a:endParaRPr lang="es-CL" sz="1500" kern="1200" dirty="0">
            <a:latin typeface="+mj-lt"/>
          </a:endParaRPr>
        </a:p>
      </dsp:txBody>
      <dsp:txXfrm>
        <a:off x="3534792" y="2724736"/>
        <a:ext cx="1690068" cy="1060576"/>
      </dsp:txXfrm>
    </dsp:sp>
    <dsp:sp modelId="{27AA6020-7BCF-415C-A2ED-DDB11EA57542}">
      <dsp:nvSpPr>
        <dsp:cNvPr id="0" name=""/>
        <dsp:cNvSpPr/>
      </dsp:nvSpPr>
      <dsp:spPr>
        <a:xfrm rot="1060988">
          <a:off x="1989021" y="3903803"/>
          <a:ext cx="1909841" cy="53975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66650"/>
                <a:satOff val="-14174"/>
                <a:lumOff val="13995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90000"/>
                <a:hueOff val="266650"/>
                <a:satOff val="-14174"/>
                <a:lumOff val="13995"/>
                <a:alphaOff val="0"/>
                <a:tint val="86000"/>
                <a:satMod val="115000"/>
              </a:schemeClr>
            </a:gs>
            <a:gs pos="100000">
              <a:schemeClr val="accent1">
                <a:shade val="90000"/>
                <a:hueOff val="266650"/>
                <a:satOff val="-14174"/>
                <a:lumOff val="13995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0"/>
              <a:hueOff val="266650"/>
              <a:satOff val="-14174"/>
              <a:lumOff val="1399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AF760B-3969-4D68-B94B-FB3EE4DF0492}">
      <dsp:nvSpPr>
        <dsp:cNvPr id="0" name=""/>
        <dsp:cNvSpPr/>
      </dsp:nvSpPr>
      <dsp:spPr>
        <a:xfrm>
          <a:off x="3229958" y="3933454"/>
          <a:ext cx="1325720" cy="1060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60175"/>
                <a:satOff val="-15029"/>
                <a:lumOff val="16513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shade val="50000"/>
                <a:hueOff val="260175"/>
                <a:satOff val="-15029"/>
                <a:lumOff val="16513"/>
                <a:alphaOff val="0"/>
                <a:tint val="86000"/>
                <a:satMod val="115000"/>
              </a:schemeClr>
            </a:gs>
            <a:gs pos="100000">
              <a:schemeClr val="accent1">
                <a:shade val="50000"/>
                <a:hueOff val="260175"/>
                <a:satOff val="-15029"/>
                <a:lumOff val="16513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260175"/>
              <a:satOff val="-15029"/>
              <a:lumOff val="1651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kern="1200" dirty="0" smtClean="0">
              <a:latin typeface="Calibri" pitchFamily="34" charset="0"/>
            </a:rPr>
            <a:t>Medio ambiente</a:t>
          </a:r>
          <a:endParaRPr lang="es-CL" sz="1500" kern="1200" dirty="0"/>
        </a:p>
      </dsp:txBody>
      <dsp:txXfrm>
        <a:off x="3229958" y="3933454"/>
        <a:ext cx="1325720" cy="106057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1311CB4-048E-4D3F-905D-C6D00563C6DC}" type="datetimeFigureOut">
              <a:rPr lang="es-CL"/>
              <a:pPr>
                <a:defRPr/>
              </a:pPr>
              <a:t>24-04-2012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A05C36C-5EAC-4FDF-8812-CE5918674A3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D9595B-2ECA-4C58-B004-14A07A951A35}" type="slidenum">
              <a:rPr lang="es-ES" smtClean="0">
                <a:latin typeface="Arial" pitchFamily="34" charset="0"/>
                <a:ea typeface="ＭＳ Ｐゴシック"/>
                <a:cs typeface="ＭＳ Ｐゴシック"/>
              </a:rPr>
              <a:pPr/>
              <a:t>12</a:t>
            </a:fld>
            <a:endParaRPr lang="es-E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3930" tIns="46965" rIns="93930" bIns="4696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z="1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CB34F1-E9B7-4308-8E38-6AF88D318D43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35819-1FB5-444E-9FAF-3A12E5EC3C29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56BD7A-3ECF-48ED-A2A4-5286ACEE2FB0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2BECD-A820-4150-A857-FD6C6696083F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CAA78-B77B-40E0-883F-1ED3547F2F2F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65B1D-53F4-403A-AA5C-9A6351AC3C9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C17D3-ADCE-4EF4-B19B-27697DAB02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B34F1-E9B7-4308-8E38-6AF88D318D43}" type="datetime1">
              <a:rPr lang="es-ES_tradnl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35819-1FB5-444E-9FAF-3A12E5EC3C2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38A754-73A1-4325-BB01-EA760159D031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99F3D-C4D1-4F6C-8853-37D5C58AC01E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1364E-CE89-44ED-BE9B-1ABB65F2952A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1B05D7-84C1-4436-B069-0D0C9A93EF0F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3F7D8A-B62C-443C-8812-00467073E1C7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EBCA9-CF3C-4E70-97F1-CFE59C23A9B7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F429CC-F635-4302-98A4-48FB0CABAC37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D69DFA-5CEC-4696-B9B9-FEE91AC5C87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7E63E0-0A2F-48C9-A4F2-0A5444D326DE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A6EE13-0B41-404D-BBAE-138B379F738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999FE-B8A3-48C4-8F3A-F96B0494C601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64450-8E4C-4680-9157-38B233BB64A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7834CD-7FCB-4410-A8FC-4CA823E510E6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8DBF22-F94F-4C10-BE95-B89046D5314F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E42E94-36F9-4700-A62D-6CCDEF30B46E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C2A2C2A-7282-49AE-BAB7-175F0BD3C123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64BE3EE-51B6-425C-AAEF-256422A3FAFA}" type="datetime1">
              <a:rPr lang="es-ES_tradnl" smtClean="0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7870407-60B1-4472-A2B9-DD381BAF469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64BE3EE-51B6-425C-AAEF-256422A3FAFA}" type="datetime1">
              <a:rPr lang="es-ES_tradnl"/>
              <a:pPr>
                <a:defRPr/>
              </a:pPr>
              <a:t>24/04/2012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7870407-60B1-4472-A2B9-DD381BAF469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ransition spd="med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ＭＳ Ｐゴシック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diagramDrawing" Target="../diagrams/drawing5.xm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diagramColors" Target="../diagrams/colors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diagramQuickStyle" Target="../diagrams/quickStyle5.xml"/><Relationship Id="rId5" Type="http://schemas.openxmlformats.org/officeDocument/2006/relationships/image" Target="../media/image12.jpeg"/><Relationship Id="rId10" Type="http://schemas.openxmlformats.org/officeDocument/2006/relationships/diagramLayout" Target="../diagrams/layout5.xml"/><Relationship Id="rId4" Type="http://schemas.openxmlformats.org/officeDocument/2006/relationships/image" Target="../media/image11.jpeg"/><Relationship Id="rId9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diagramDrawing" Target="../diagrams/drawing6.xm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diagramColors" Target="../diagrams/colors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diagramQuickStyle" Target="../diagrams/quickStyle6.xml"/><Relationship Id="rId5" Type="http://schemas.openxmlformats.org/officeDocument/2006/relationships/image" Target="../media/image12.jpeg"/><Relationship Id="rId10" Type="http://schemas.openxmlformats.org/officeDocument/2006/relationships/diagramLayout" Target="../diagrams/layout6.xml"/><Relationship Id="rId4" Type="http://schemas.openxmlformats.org/officeDocument/2006/relationships/image" Target="../media/image11.jpeg"/><Relationship Id="rId9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uadroTexto 3"/>
          <p:cNvSpPr txBox="1">
            <a:spLocks noChangeArrowheads="1"/>
          </p:cNvSpPr>
          <p:nvPr/>
        </p:nvSpPr>
        <p:spPr bwMode="auto">
          <a:xfrm>
            <a:off x="195263" y="1697038"/>
            <a:ext cx="61356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 smtClean="0">
                <a:solidFill>
                  <a:srgbClr val="1D4779"/>
                </a:solidFill>
                <a:latin typeface="gobCL" pitchFamily="17" charset="0"/>
                <a:ea typeface="ＭＳ Ｐゴシック" pitchFamily="34" charset="-128"/>
                <a:cs typeface="+mn-cs"/>
              </a:rPr>
              <a:t>Gestión de Riesgo en Aduanas: Evolución y amenazas emergentes</a:t>
            </a:r>
            <a:endParaRPr lang="es-ES_tradnl" sz="3200" b="1" dirty="0">
              <a:solidFill>
                <a:srgbClr val="1D4779"/>
              </a:solidFill>
              <a:latin typeface="gobCL" pitchFamily="17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 Grupo"/>
          <p:cNvGrpSpPr/>
          <p:nvPr/>
        </p:nvGrpSpPr>
        <p:grpSpPr>
          <a:xfrm>
            <a:off x="3798816" y="736497"/>
            <a:ext cx="4563887" cy="4624781"/>
            <a:chOff x="4191515" y="1645127"/>
            <a:chExt cx="4563887" cy="462478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23267" y="4383958"/>
              <a:ext cx="213213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2472" y="3647983"/>
              <a:ext cx="1658288" cy="1299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15637" y="1645127"/>
              <a:ext cx="1713296" cy="1713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430" y="3122940"/>
              <a:ext cx="1894972" cy="126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91515" y="1999729"/>
              <a:ext cx="1519551" cy="1526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17881" y="4610474"/>
              <a:ext cx="1397921" cy="1089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14 Rectángulo"/>
          <p:cNvSpPr/>
          <p:nvPr/>
        </p:nvSpPr>
        <p:spPr>
          <a:xfrm>
            <a:off x="0" y="0"/>
            <a:ext cx="8362703" cy="6858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42173" y="142875"/>
            <a:ext cx="7500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s-CL" sz="2400" b="1" dirty="0" smtClean="0">
                <a:solidFill>
                  <a:srgbClr val="2860A4"/>
                </a:solidFill>
                <a:latin typeface="+mj-lt"/>
              </a:rPr>
              <a:t>¿Están preparadas las Aduanas para este desafío?</a:t>
            </a:r>
            <a:endParaRPr lang="es-ES" sz="2400" b="1" dirty="0" smtClean="0">
              <a:solidFill>
                <a:srgbClr val="2860A4"/>
              </a:solidFill>
              <a:latin typeface="+mj-lt"/>
            </a:endParaRPr>
          </a:p>
        </p:txBody>
      </p:sp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" name="16 CuadroTexto"/>
          <p:cNvSpPr txBox="1"/>
          <p:nvPr/>
        </p:nvSpPr>
        <p:spPr>
          <a:xfrm>
            <a:off x="242173" y="1374080"/>
            <a:ext cx="338411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711200">
              <a:lnSpc>
                <a:spcPct val="90000"/>
              </a:lnSpc>
              <a:spcAft>
                <a:spcPct val="35000"/>
              </a:spcAft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Tenemos claros los alcances de todos los cambios sugeridos por la OMA?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682414" y="2449793"/>
            <a:ext cx="31164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0" indent="-176213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Recursos</a:t>
            </a:r>
          </a:p>
          <a:p>
            <a:pPr marL="176213" lvl="0" indent="-176213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Capacidades </a:t>
            </a:r>
          </a:p>
          <a:p>
            <a:pPr marL="176213" lvl="0" indent="-176213">
              <a:buFont typeface="Arial" pitchFamily="34" charset="0"/>
              <a:buChar char="•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Disciplinas y Conocimientos que serán requeridos</a:t>
            </a:r>
            <a:endParaRPr lang="es-CL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s-CL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249952" y="287750"/>
            <a:ext cx="7168487" cy="323850"/>
          </a:xfrm>
        </p:spPr>
        <p:txBody>
          <a:bodyPr>
            <a:noAutofit/>
          </a:bodyPr>
          <a:lstStyle/>
          <a:p>
            <a:pPr algn="l" eaLnBrk="1" hangingPunct="1"/>
            <a:r>
              <a:rPr lang="es-MX" sz="2400" b="1" dirty="0" smtClean="0">
                <a:solidFill>
                  <a:srgbClr val="2860A4"/>
                </a:solidFill>
                <a:ea typeface="ＭＳ Ｐゴシック"/>
              </a:rPr>
              <a:t>Línea de Base para una Modernización de éxito</a:t>
            </a:r>
            <a:endParaRPr lang="es-CL" sz="2400" b="1" dirty="0" smtClean="0">
              <a:solidFill>
                <a:srgbClr val="2860A4"/>
              </a:solidFill>
              <a:ea typeface="ＭＳ Ｐゴシック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249953" y="652463"/>
          <a:ext cx="8038642" cy="6013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83328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42173" y="142875"/>
            <a:ext cx="7500937" cy="508000"/>
          </a:xfrm>
        </p:spPr>
        <p:txBody>
          <a:bodyPr/>
          <a:lstStyle/>
          <a:p>
            <a:pPr algn="l" eaLnBrk="1" hangingPunct="1"/>
            <a:r>
              <a:rPr lang="es-ES" sz="2400" b="1" dirty="0" smtClean="0">
                <a:solidFill>
                  <a:srgbClr val="2860A4"/>
                </a:solidFill>
                <a:ea typeface="ＭＳ Ｐゴシック"/>
              </a:rPr>
              <a:t>Conclusiones</a:t>
            </a:r>
          </a:p>
        </p:txBody>
      </p:sp>
      <p:cxnSp>
        <p:nvCxnSpPr>
          <p:cNvPr id="12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6" name="15 CuadroTexto"/>
          <p:cNvSpPr txBox="1"/>
          <p:nvPr/>
        </p:nvSpPr>
        <p:spPr>
          <a:xfrm>
            <a:off x="315913" y="1219651"/>
            <a:ext cx="698453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s-CL" b="1" dirty="0" smtClean="0">
                <a:solidFill>
                  <a:srgbClr val="2860A4"/>
                </a:solidFill>
                <a:latin typeface="+mj-lt"/>
              </a:rPr>
              <a:t>Estamos frente a la redefinición total de una institución. Lo que implica redefinir los procesos del negocio y consecuentemente adaptar la estructura organizacional, las </a:t>
            </a:r>
            <a:r>
              <a:rPr lang="es-CL" b="1" dirty="0" err="1" smtClean="0">
                <a:solidFill>
                  <a:srgbClr val="2860A4"/>
                </a:solidFill>
                <a:latin typeface="+mj-lt"/>
              </a:rPr>
              <a:t>TICs</a:t>
            </a:r>
            <a:r>
              <a:rPr lang="es-CL" b="1" dirty="0" smtClean="0">
                <a:solidFill>
                  <a:srgbClr val="2860A4"/>
                </a:solidFill>
                <a:latin typeface="+mj-lt"/>
              </a:rPr>
              <a:t>  y los procedimientos.</a:t>
            </a:r>
          </a:p>
          <a:p>
            <a:pPr marL="457200" indent="-457200" algn="just">
              <a:buAutoNum type="arabicPeriod"/>
            </a:pPr>
            <a:endParaRPr lang="es-CL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>
              <a:buAutoNum type="arabicPeriod"/>
            </a:pPr>
            <a:r>
              <a:rPr lang="es-MX" b="1" dirty="0" smtClean="0">
                <a:solidFill>
                  <a:srgbClr val="2860A4"/>
                </a:solidFill>
                <a:latin typeface="+mj-lt"/>
              </a:rPr>
              <a:t>Es imperioso utilizar técnicas de administración moderna.</a:t>
            </a:r>
          </a:p>
          <a:p>
            <a:pPr marL="457200" indent="-457200" algn="just">
              <a:buAutoNum type="arabicPeriod"/>
            </a:pPr>
            <a:endParaRPr lang="es-MX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>
              <a:buAutoNum type="arabicPeriod"/>
            </a:pPr>
            <a:r>
              <a:rPr lang="es-MX" b="1" dirty="0" smtClean="0">
                <a:solidFill>
                  <a:srgbClr val="2860A4"/>
                </a:solidFill>
                <a:latin typeface="+mj-lt"/>
              </a:rPr>
              <a:t>Las condiciones de Línea de Base son los cimientos de la Modernización; a partir de ahí se puede evolucionar paso a paso, sin el riesgo de cometer errores estratégicos serios.</a:t>
            </a:r>
          </a:p>
          <a:p>
            <a:pPr marL="457200" indent="-457200" algn="just">
              <a:buAutoNum type="arabicPeriod"/>
            </a:pPr>
            <a:endParaRPr lang="es-MX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>
              <a:buAutoNum type="arabicPeriod"/>
            </a:pPr>
            <a:r>
              <a:rPr lang="es-MX" b="1" dirty="0" smtClean="0">
                <a:solidFill>
                  <a:srgbClr val="2860A4"/>
                </a:solidFill>
                <a:latin typeface="+mj-lt"/>
              </a:rPr>
              <a:t>La planificación, el sincronismo y la coordinación entre todos los actores es vital. La sinergia genera la diferencia.</a:t>
            </a:r>
          </a:p>
          <a:p>
            <a:pPr marL="457200" indent="-457200" algn="just">
              <a:buAutoNum type="arabicPeriod"/>
            </a:pPr>
            <a:endParaRPr lang="es-MX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>
              <a:buAutoNum type="arabicPeriod"/>
            </a:pPr>
            <a:r>
              <a:rPr lang="es-MX" b="1" dirty="0" smtClean="0">
                <a:solidFill>
                  <a:srgbClr val="2860A4"/>
                </a:solidFill>
                <a:latin typeface="+mj-lt"/>
              </a:rPr>
              <a:t>Finalmente, el gran riesgo para nuestras Aduanas es gestionar “nuestro propio cambio”.</a:t>
            </a:r>
          </a:p>
          <a:p>
            <a:pPr marL="457200" indent="-457200" algn="just">
              <a:buAutoNum type="arabicPeriod"/>
            </a:pPr>
            <a:endParaRPr lang="es-CL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>
              <a:buAutoNum type="arabicPeriod"/>
            </a:pPr>
            <a:endParaRPr lang="es-CL" b="1" dirty="0" smtClean="0">
              <a:solidFill>
                <a:srgbClr val="2860A4"/>
              </a:solidFill>
              <a:latin typeface="+mj-lt"/>
            </a:endParaRPr>
          </a:p>
          <a:p>
            <a:pPr marL="457200" indent="-457200" algn="just"/>
            <a:endParaRPr lang="es-CL" b="1" dirty="0">
              <a:solidFill>
                <a:srgbClr val="2860A4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242173" y="142875"/>
            <a:ext cx="7500937" cy="508000"/>
          </a:xfrm>
        </p:spPr>
        <p:txBody>
          <a:bodyPr/>
          <a:lstStyle/>
          <a:p>
            <a:pPr algn="l" eaLnBrk="1" hangingPunct="1"/>
            <a:r>
              <a:rPr lang="es-ES" sz="2400" b="1" dirty="0" smtClean="0">
                <a:solidFill>
                  <a:srgbClr val="2860A4"/>
                </a:solidFill>
                <a:ea typeface="ＭＳ Ｐゴシック"/>
              </a:rPr>
              <a:t>Escenario del comercio internacional</a:t>
            </a:r>
          </a:p>
        </p:txBody>
      </p:sp>
      <p:graphicFrame>
        <p:nvGraphicFramePr>
          <p:cNvPr id="3" name="2 Diagrama"/>
          <p:cNvGraphicFramePr/>
          <p:nvPr/>
        </p:nvGraphicFramePr>
        <p:xfrm>
          <a:off x="315913" y="928670"/>
          <a:ext cx="7898939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3 Rectángulo"/>
          <p:cNvSpPr>
            <a:spLocks noChangeArrowheads="1"/>
          </p:cNvSpPr>
          <p:nvPr/>
        </p:nvSpPr>
        <p:spPr bwMode="auto">
          <a:xfrm>
            <a:off x="357188" y="928688"/>
            <a:ext cx="5286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 dirty="0" smtClean="0">
                <a:solidFill>
                  <a:srgbClr val="2860A4"/>
                </a:solidFill>
                <a:latin typeface="+mj-lt"/>
              </a:rPr>
              <a:t>Aumento del comercio ilícito</a:t>
            </a:r>
            <a:endParaRPr lang="es-ES" sz="2000" b="1" dirty="0">
              <a:solidFill>
                <a:srgbClr val="2860A4"/>
              </a:solidFill>
              <a:latin typeface="+mj-lt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982102" y="1378634"/>
          <a:ext cx="6761008" cy="5479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 bwMode="auto">
          <a:xfrm>
            <a:off x="242173" y="142875"/>
            <a:ext cx="7500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s-ES" sz="2400" b="1" dirty="0" smtClean="0">
                <a:solidFill>
                  <a:srgbClr val="2860A4"/>
                </a:solidFill>
                <a:latin typeface="+mj-lt"/>
              </a:rPr>
              <a:t>Escenario del comercio internacional</a:t>
            </a:r>
          </a:p>
        </p:txBody>
      </p:sp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3 Rectángulo"/>
          <p:cNvSpPr>
            <a:spLocks noChangeArrowheads="1"/>
          </p:cNvSpPr>
          <p:nvPr/>
        </p:nvSpPr>
        <p:spPr bwMode="auto">
          <a:xfrm>
            <a:off x="357188" y="928688"/>
            <a:ext cx="5286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 dirty="0" smtClean="0">
                <a:solidFill>
                  <a:srgbClr val="2860A4"/>
                </a:solidFill>
                <a:latin typeface="+mj-lt"/>
              </a:rPr>
              <a:t>Barreras no arancelarias</a:t>
            </a:r>
            <a:endParaRPr lang="es-ES" sz="2000" b="1" dirty="0">
              <a:solidFill>
                <a:srgbClr val="2860A4"/>
              </a:solidFill>
              <a:latin typeface="+mj-lt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315913" y="1378634"/>
          <a:ext cx="7069625" cy="4994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 bwMode="auto">
          <a:xfrm>
            <a:off x="242173" y="142875"/>
            <a:ext cx="7500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s-ES" sz="2400" b="1" dirty="0" smtClean="0">
                <a:solidFill>
                  <a:srgbClr val="2860A4"/>
                </a:solidFill>
                <a:latin typeface="+mj-lt"/>
              </a:rPr>
              <a:t>Escenario del comercio internacional</a:t>
            </a:r>
          </a:p>
        </p:txBody>
      </p:sp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9" name="8 Grupo"/>
          <p:cNvGrpSpPr/>
          <p:nvPr/>
        </p:nvGrpSpPr>
        <p:grpSpPr>
          <a:xfrm>
            <a:off x="6229861" y="3897852"/>
            <a:ext cx="1955409" cy="2007527"/>
            <a:chOff x="3" y="1993501"/>
            <a:chExt cx="1858642" cy="1845753"/>
          </a:xfrm>
          <a:scene3d>
            <a:camera prst="orthographicFront"/>
            <a:lightRig rig="flat" dir="t"/>
          </a:scene3d>
        </p:grpSpPr>
        <p:sp>
          <p:nvSpPr>
            <p:cNvPr id="12" name="11 Elipse"/>
            <p:cNvSpPr/>
            <p:nvPr/>
          </p:nvSpPr>
          <p:spPr>
            <a:xfrm>
              <a:off x="3" y="1993501"/>
              <a:ext cx="1858642" cy="1845753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Elipse 4"/>
            <p:cNvSpPr/>
            <p:nvPr/>
          </p:nvSpPr>
          <p:spPr>
            <a:xfrm>
              <a:off x="272195" y="2263805"/>
              <a:ext cx="1586450" cy="13051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1600" b="1" kern="1200" dirty="0" smtClean="0">
                  <a:solidFill>
                    <a:schemeClr val="bg2">
                      <a:lumMod val="10000"/>
                    </a:schemeClr>
                  </a:solidFill>
                  <a:latin typeface="Calibri" pitchFamily="34" charset="0"/>
                </a:rPr>
                <a:t>2.  Medidas proteccionistas  (débil fundamentación) </a:t>
              </a:r>
              <a:endParaRPr lang="es-CL" sz="1600" b="1" kern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833284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" name="5 Rectángulo"/>
          <p:cNvSpPr/>
          <p:nvPr/>
        </p:nvSpPr>
        <p:spPr>
          <a:xfrm>
            <a:off x="315913" y="222551"/>
            <a:ext cx="3828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2400" b="1" dirty="0" smtClean="0">
                <a:solidFill>
                  <a:srgbClr val="2860A4"/>
                </a:solidFill>
                <a:latin typeface="+mj-lt"/>
              </a:rPr>
              <a:t>Implicancias en las Aduanas:</a:t>
            </a:r>
            <a:endParaRPr lang="es-CL" sz="2400" dirty="0">
              <a:latin typeface="+mj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49951" y="1041166"/>
            <a:ext cx="71684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1. Aumento de los controles.</a:t>
            </a:r>
          </a:p>
          <a:p>
            <a:pPr algn="just"/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2. Diversidad de tareas.</a:t>
            </a:r>
          </a:p>
          <a:p>
            <a:pPr algn="just"/>
            <a:endParaRPr lang="es-MX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3. Se requiere más conocimiento.</a:t>
            </a:r>
          </a:p>
          <a:p>
            <a:pPr algn="just"/>
            <a:endParaRPr lang="es-MX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4. Nuevas técnicas de fiscalización. </a:t>
            </a:r>
            <a:endParaRPr lang="es-CL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" name="6 CuadroTexto"/>
          <p:cNvSpPr txBox="1"/>
          <p:nvPr/>
        </p:nvSpPr>
        <p:spPr>
          <a:xfrm>
            <a:off x="315914" y="1283110"/>
            <a:ext cx="38280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Dar fluidez al comercio internacional.</a:t>
            </a:r>
          </a:p>
          <a:p>
            <a:pPr marL="457200" indent="-457200" algn="just">
              <a:buFont typeface="+mj-lt"/>
              <a:buAutoNum type="arabicPeriod"/>
            </a:pPr>
            <a:endParaRPr lang="es-CL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CL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Hacer una fiscalización eficaz</a:t>
            </a:r>
          </a:p>
          <a:p>
            <a:pPr marL="457200" indent="-457200" algn="just">
              <a:buFont typeface="+mj-lt"/>
              <a:buAutoNum type="arabicPeriod"/>
            </a:pPr>
            <a:endParaRPr lang="es-MX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endParaRPr lang="es-MX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Dos fuerzas, que en principio, lucen contrapuestas.</a:t>
            </a:r>
            <a:endParaRPr lang="es-CL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49952" y="176976"/>
            <a:ext cx="7492951" cy="390291"/>
          </a:xfrm>
        </p:spPr>
        <p:txBody>
          <a:bodyPr>
            <a:noAutofit/>
          </a:bodyPr>
          <a:lstStyle/>
          <a:p>
            <a:pPr algn="l" eaLnBrk="1" hangingPunct="1"/>
            <a:r>
              <a:rPr lang="es-CL" sz="2400" b="1" dirty="0" smtClean="0">
                <a:solidFill>
                  <a:srgbClr val="2860A4"/>
                </a:solidFill>
                <a:ea typeface="ＭＳ Ｐゴシック"/>
              </a:rPr>
              <a:t>El desafío para las Aduanas está dado en dos dimensiones: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49952" y="176976"/>
            <a:ext cx="7492951" cy="390291"/>
          </a:xfrm>
        </p:spPr>
        <p:txBody>
          <a:bodyPr>
            <a:noAutofit/>
          </a:bodyPr>
          <a:lstStyle/>
          <a:p>
            <a:pPr algn="l" eaLnBrk="1" hangingPunct="1"/>
            <a:r>
              <a:rPr lang="es-CL" sz="2400" b="1" dirty="0" smtClean="0">
                <a:solidFill>
                  <a:srgbClr val="2860A4"/>
                </a:solidFill>
                <a:ea typeface="ＭＳ Ｐゴシック"/>
              </a:rPr>
              <a:t>El desafío para las Aduanas está dado en dos dimensiones:</a:t>
            </a:r>
          </a:p>
        </p:txBody>
      </p:sp>
      <p:graphicFrame>
        <p:nvGraphicFramePr>
          <p:cNvPr id="13" name="12 Diagrama"/>
          <p:cNvGraphicFramePr/>
          <p:nvPr/>
        </p:nvGraphicFramePr>
        <p:xfrm>
          <a:off x="1403479" y="1356852"/>
          <a:ext cx="6339424" cy="483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3798816" y="736497"/>
            <a:ext cx="4563887" cy="4624781"/>
            <a:chOff x="4191515" y="1645127"/>
            <a:chExt cx="4563887" cy="462478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23267" y="4383958"/>
              <a:ext cx="213213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2472" y="3647983"/>
              <a:ext cx="1658288" cy="1299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15637" y="1645127"/>
              <a:ext cx="1713296" cy="1713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430" y="3122940"/>
              <a:ext cx="1894972" cy="126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91515" y="1999729"/>
              <a:ext cx="1519551" cy="1526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17881" y="4610474"/>
              <a:ext cx="1397921" cy="1089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14 Rectángulo"/>
          <p:cNvSpPr/>
          <p:nvPr/>
        </p:nvSpPr>
        <p:spPr>
          <a:xfrm>
            <a:off x="0" y="0"/>
            <a:ext cx="8362703" cy="6858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42173" y="142875"/>
            <a:ext cx="7500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s-ES" sz="2400" b="1" dirty="0" smtClean="0">
                <a:solidFill>
                  <a:srgbClr val="2860A4"/>
                </a:solidFill>
                <a:latin typeface="+mj-lt"/>
              </a:rPr>
              <a:t>Escenario del comercio internacional</a:t>
            </a:r>
          </a:p>
        </p:txBody>
      </p:sp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aphicFrame>
        <p:nvGraphicFramePr>
          <p:cNvPr id="16" name="15 Diagrama"/>
          <p:cNvGraphicFramePr/>
          <p:nvPr/>
        </p:nvGraphicFramePr>
        <p:xfrm>
          <a:off x="518308" y="1091098"/>
          <a:ext cx="7224802" cy="5501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 Grupo"/>
          <p:cNvGrpSpPr/>
          <p:nvPr/>
        </p:nvGrpSpPr>
        <p:grpSpPr>
          <a:xfrm>
            <a:off x="3798816" y="736497"/>
            <a:ext cx="4563887" cy="4624781"/>
            <a:chOff x="4191515" y="1645127"/>
            <a:chExt cx="4563887" cy="462478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23267" y="4383958"/>
              <a:ext cx="213213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2472" y="3647983"/>
              <a:ext cx="1658288" cy="1299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15637" y="1645127"/>
              <a:ext cx="1713296" cy="1713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430" y="3122940"/>
              <a:ext cx="1894972" cy="126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91515" y="1999729"/>
              <a:ext cx="1519551" cy="1526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17881" y="4610474"/>
              <a:ext cx="1397921" cy="1089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14 Rectángulo"/>
          <p:cNvSpPr/>
          <p:nvPr/>
        </p:nvSpPr>
        <p:spPr>
          <a:xfrm>
            <a:off x="0" y="0"/>
            <a:ext cx="8362703" cy="6858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42173" y="142875"/>
            <a:ext cx="7500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s-CL" sz="2400" b="1" dirty="0" smtClean="0">
                <a:solidFill>
                  <a:srgbClr val="2860A4"/>
                </a:solidFill>
                <a:latin typeface="+mj-lt"/>
              </a:rPr>
              <a:t>¿Están preparadas las Aduanas para este desafío?</a:t>
            </a:r>
            <a:endParaRPr lang="es-ES" sz="2400" b="1" dirty="0" smtClean="0">
              <a:solidFill>
                <a:srgbClr val="2860A4"/>
              </a:solidFill>
              <a:latin typeface="+mj-lt"/>
            </a:endParaRPr>
          </a:p>
        </p:txBody>
      </p:sp>
      <p:cxnSp>
        <p:nvCxnSpPr>
          <p:cNvPr id="8" name="Conector recto 6"/>
          <p:cNvCxnSpPr>
            <a:cxnSpLocks noChangeShapeType="1"/>
          </p:cNvCxnSpPr>
          <p:nvPr/>
        </p:nvCxnSpPr>
        <p:spPr bwMode="auto">
          <a:xfrm>
            <a:off x="315913" y="650875"/>
            <a:ext cx="6571584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aphicFrame>
        <p:nvGraphicFramePr>
          <p:cNvPr id="17" name="16 Diagrama"/>
          <p:cNvGraphicFramePr/>
          <p:nvPr/>
        </p:nvGraphicFramePr>
        <p:xfrm>
          <a:off x="357189" y="845649"/>
          <a:ext cx="7999020" cy="5805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1016</TotalTime>
  <Words>879</Words>
  <Application>Microsoft Office PowerPoint</Application>
  <PresentationFormat>Presentación en pantalla (4:3)</PresentationFormat>
  <Paragraphs>106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Flujo</vt:lpstr>
      <vt:lpstr>Tema de Office</vt:lpstr>
      <vt:lpstr>Diapositiva 1</vt:lpstr>
      <vt:lpstr>Escenario del comercio internacional</vt:lpstr>
      <vt:lpstr>Diapositiva 3</vt:lpstr>
      <vt:lpstr>Diapositiva 4</vt:lpstr>
      <vt:lpstr>Diapositiva 5</vt:lpstr>
      <vt:lpstr>El desafío para las Aduanas está dado en dos dimensiones:</vt:lpstr>
      <vt:lpstr>El desafío para las Aduanas está dado en dos dimensiones:</vt:lpstr>
      <vt:lpstr>Diapositiva 8</vt:lpstr>
      <vt:lpstr>Diapositiva 9</vt:lpstr>
      <vt:lpstr>Diapositiva 10</vt:lpstr>
      <vt:lpstr>Línea de Base para una Modernización de éxito</vt:lpstr>
      <vt:lpstr>Conclusiones</vt:lpstr>
    </vt:vector>
  </TitlesOfParts>
  <Company>Servicio Nacional De Aduanas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Gustavo  Mancilla</dc:creator>
  <cp:lastModifiedBy>Fabian</cp:lastModifiedBy>
  <cp:revision>138</cp:revision>
  <dcterms:created xsi:type="dcterms:W3CDTF">2011-01-07T22:05:08Z</dcterms:created>
  <dcterms:modified xsi:type="dcterms:W3CDTF">2012-04-24T15:48:29Z</dcterms:modified>
</cp:coreProperties>
</file>