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5"/>
  </p:notesMasterIdLst>
  <p:sldIdLst>
    <p:sldId id="316" r:id="rId2"/>
    <p:sldId id="317" r:id="rId3"/>
    <p:sldId id="333" r:id="rId4"/>
    <p:sldId id="319" r:id="rId5"/>
    <p:sldId id="334" r:id="rId6"/>
    <p:sldId id="320" r:id="rId7"/>
    <p:sldId id="321" r:id="rId8"/>
    <p:sldId id="325" r:id="rId9"/>
    <p:sldId id="328" r:id="rId10"/>
    <p:sldId id="335" r:id="rId11"/>
    <p:sldId id="336" r:id="rId12"/>
    <p:sldId id="329" r:id="rId13"/>
    <p:sldId id="330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448"/>
    <a:srgbClr val="90C6D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372" autoAdjust="0"/>
  </p:normalViewPr>
  <p:slideViewPr>
    <p:cSldViewPr snapToGrid="0">
      <p:cViewPr varScale="1">
        <p:scale>
          <a:sx n="86" d="100"/>
          <a:sy n="86" d="100"/>
        </p:scale>
        <p:origin x="-92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4E498-CA55-4384-89EB-FC7F1D0CA470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9CC7D-8210-445E-B874-1527A4E028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4164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091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9326B46-46E3-4A93-8CC2-80FBD8167BBE}" type="slidenum">
              <a:rPr lang="es-ES" altLang="es-UY">
                <a:latin typeface="Calibri" panose="020F0502020204030204" pitchFamily="34" charset="0"/>
              </a:rPr>
              <a:pPr eaLnBrk="1" hangingPunct="1"/>
              <a:t>10</a:t>
            </a:fld>
            <a:endParaRPr lang="es-ES" altLang="es-UY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147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9326B46-46E3-4A93-8CC2-80FBD8167BBE}" type="slidenum">
              <a:rPr lang="es-ES" altLang="es-UY">
                <a:latin typeface="Calibri" panose="020F0502020204030204" pitchFamily="34" charset="0"/>
              </a:rPr>
              <a:pPr eaLnBrk="1" hangingPunct="1"/>
              <a:t>11</a:t>
            </a:fld>
            <a:endParaRPr lang="es-ES" altLang="es-UY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147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9326B46-46E3-4A93-8CC2-80FBD8167BBE}" type="slidenum">
              <a:rPr lang="es-ES" altLang="es-UY">
                <a:latin typeface="Calibri" panose="020F0502020204030204" pitchFamily="34" charset="0"/>
              </a:rPr>
              <a:pPr eaLnBrk="1" hangingPunct="1"/>
              <a:t>12</a:t>
            </a:fld>
            <a:endParaRPr lang="es-ES" altLang="es-UY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5408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698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b="1" dirty="0" smtClean="0">
                <a:solidFill>
                  <a:prstClr val="black"/>
                </a:solidFill>
                <a:latin typeface="+mn-lt"/>
              </a:rPr>
              <a:t>CRECIMIENTO SOSTENIDO </a:t>
            </a:r>
            <a:r>
              <a:rPr lang="es-ES" sz="2200" dirty="0" smtClean="0">
                <a:solidFill>
                  <a:prstClr val="black"/>
                </a:solidFill>
                <a:latin typeface="+mn-lt"/>
              </a:rPr>
              <a:t>de  mercaderías en régimen de tránsito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1400" dirty="0" smtClean="0">
              <a:solidFill>
                <a:prstClr val="black"/>
              </a:solidFill>
              <a:latin typeface="+mn-lt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 smtClean="0">
                <a:solidFill>
                  <a:prstClr val="black"/>
                </a:solidFill>
                <a:latin typeface="+mn-lt"/>
              </a:rPr>
              <a:t>La DNA fiscalizaba </a:t>
            </a:r>
            <a:r>
              <a:rPr lang="es-ES" sz="2200" b="1" dirty="0" smtClean="0">
                <a:solidFill>
                  <a:prstClr val="black"/>
                </a:solidFill>
                <a:latin typeface="+mn-lt"/>
              </a:rPr>
              <a:t>SOLO PUNTO DE ENTRADA Y SALIDA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1400" dirty="0" smtClean="0">
              <a:solidFill>
                <a:prstClr val="black"/>
              </a:solidFill>
              <a:latin typeface="+mn-lt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 smtClean="0">
                <a:solidFill>
                  <a:prstClr val="black"/>
                </a:solidFill>
                <a:latin typeface="+mn-lt"/>
              </a:rPr>
              <a:t>Los transportistas </a:t>
            </a:r>
            <a:r>
              <a:rPr lang="es-ES" sz="2200" b="1" dirty="0" smtClean="0">
                <a:solidFill>
                  <a:prstClr val="black"/>
                </a:solidFill>
                <a:latin typeface="+mn-lt"/>
              </a:rPr>
              <a:t>NO TENÍAN CONTROL </a:t>
            </a:r>
            <a:r>
              <a:rPr lang="es-ES" sz="2200" dirty="0" smtClean="0">
                <a:solidFill>
                  <a:prstClr val="black"/>
                </a:solidFill>
                <a:latin typeface="+mn-lt"/>
              </a:rPr>
              <a:t>sobre los camioneros (tiempos y lugares en de paradas)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2200" dirty="0" smtClean="0">
              <a:solidFill>
                <a:prstClr val="black"/>
              </a:solidFill>
              <a:latin typeface="+mn-lt"/>
              <a:cs typeface="Trebuchet MS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 smtClean="0">
                <a:solidFill>
                  <a:prstClr val="black"/>
                </a:solidFill>
                <a:latin typeface="+mn-lt"/>
                <a:cs typeface="Trebuchet MS"/>
              </a:rPr>
              <a:t>Utilización de Custodias como método de control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 smtClean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 smtClean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>
                <a:solidFill>
                  <a:prstClr val="black"/>
                </a:solidFill>
                <a:latin typeface="+mn-lt"/>
                <a:cs typeface="Trebuchet MS"/>
              </a:rPr>
              <a:t>Alta exposición a Ilícitos Aduaneros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/>
              <a:t>Entre el 2009 y 2011 hay un crecimiento sostenido de las mercaderías en </a:t>
            </a:r>
            <a:r>
              <a:rPr lang="es-ES" sz="1200" b="1" dirty="0" smtClean="0"/>
              <a:t>régimen de tránsito </a:t>
            </a:r>
            <a:r>
              <a:rPr lang="es-ES" sz="1200" dirty="0" smtClean="0"/>
              <a:t>finalizando el 2011 con cerca de 100.000 </a:t>
            </a:r>
            <a:r>
              <a:rPr lang="es-ES" sz="1200" dirty="0" err="1" smtClean="0"/>
              <a:t>DUAs</a:t>
            </a:r>
            <a:endParaRPr lang="es-ES" sz="1400" dirty="0" smtClean="0">
              <a:latin typeface="Trebuchet MS"/>
              <a:cs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750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b="1" dirty="0" smtClean="0">
                <a:solidFill>
                  <a:prstClr val="black"/>
                </a:solidFill>
                <a:latin typeface="+mn-lt"/>
              </a:rPr>
              <a:t>CRECIMIENTO SOSTENIDO </a:t>
            </a:r>
            <a:r>
              <a:rPr lang="es-ES" sz="2200" dirty="0" smtClean="0">
                <a:solidFill>
                  <a:prstClr val="black"/>
                </a:solidFill>
                <a:latin typeface="+mn-lt"/>
              </a:rPr>
              <a:t>de  mercaderías en régimen de tránsito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1400" dirty="0" smtClean="0">
              <a:solidFill>
                <a:prstClr val="black"/>
              </a:solidFill>
              <a:latin typeface="+mn-lt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 smtClean="0">
                <a:solidFill>
                  <a:prstClr val="black"/>
                </a:solidFill>
                <a:latin typeface="+mn-lt"/>
              </a:rPr>
              <a:t>La DNA fiscalizaba </a:t>
            </a:r>
            <a:r>
              <a:rPr lang="es-ES" sz="2200" b="1" dirty="0" smtClean="0">
                <a:solidFill>
                  <a:prstClr val="black"/>
                </a:solidFill>
                <a:latin typeface="+mn-lt"/>
              </a:rPr>
              <a:t>SOLO PUNTO DE ENTRADA Y SALIDA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1400" dirty="0" smtClean="0">
              <a:solidFill>
                <a:prstClr val="black"/>
              </a:solidFill>
              <a:latin typeface="+mn-lt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 smtClean="0">
                <a:solidFill>
                  <a:prstClr val="black"/>
                </a:solidFill>
                <a:latin typeface="+mn-lt"/>
              </a:rPr>
              <a:t>Los transportistas </a:t>
            </a:r>
            <a:r>
              <a:rPr lang="es-ES" sz="2200" b="1" dirty="0" smtClean="0">
                <a:solidFill>
                  <a:prstClr val="black"/>
                </a:solidFill>
                <a:latin typeface="+mn-lt"/>
              </a:rPr>
              <a:t>NO TENÍAN CONTROL </a:t>
            </a:r>
            <a:r>
              <a:rPr lang="es-ES" sz="2200" dirty="0" smtClean="0">
                <a:solidFill>
                  <a:prstClr val="black"/>
                </a:solidFill>
                <a:latin typeface="+mn-lt"/>
              </a:rPr>
              <a:t>sobre los camioneros (tiempos y lugares en de paradas)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endParaRPr lang="es-ES" sz="2200" dirty="0" smtClean="0">
              <a:solidFill>
                <a:prstClr val="black"/>
              </a:solidFill>
              <a:latin typeface="+mn-lt"/>
              <a:cs typeface="Trebuchet MS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  <a:buFontTx/>
              <a:buBlip>
                <a:blip r:embed="rId3"/>
              </a:buBlip>
            </a:pPr>
            <a:r>
              <a:rPr lang="es-ES" sz="2200" dirty="0" smtClean="0">
                <a:solidFill>
                  <a:prstClr val="black"/>
                </a:solidFill>
                <a:latin typeface="+mn-lt"/>
                <a:cs typeface="Trebuchet MS"/>
              </a:rPr>
              <a:t>Utilización de Custodias como método de control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 smtClean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 smtClean="0">
              <a:solidFill>
                <a:prstClr val="black"/>
              </a:solidFill>
              <a:latin typeface="+mn-lt"/>
              <a:cs typeface="Trebuchet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>
                <a:solidFill>
                  <a:prstClr val="black"/>
                </a:solidFill>
                <a:latin typeface="+mn-lt"/>
                <a:cs typeface="Trebuchet MS"/>
              </a:rPr>
              <a:t>Alta exposición a Ilícitos Aduaneros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/>
              <a:t>Entre el 2009 y 2011 hay un crecimiento sostenido de las mercaderías en </a:t>
            </a:r>
            <a:r>
              <a:rPr lang="es-ES" sz="1200" b="1" dirty="0" smtClean="0"/>
              <a:t>régimen de tránsito </a:t>
            </a:r>
            <a:r>
              <a:rPr lang="es-ES" sz="1200" dirty="0" smtClean="0"/>
              <a:t>finalizando el 2011 con cerca de 100.000 </a:t>
            </a:r>
            <a:r>
              <a:rPr lang="es-ES" sz="1200" dirty="0" err="1" smtClean="0"/>
              <a:t>DUAs</a:t>
            </a:r>
            <a:endParaRPr lang="es-ES" sz="1400" dirty="0" smtClean="0">
              <a:latin typeface="Trebuchet MS"/>
              <a:cs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750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9326B46-46E3-4A93-8CC2-80FBD8167BBE}" type="slidenum">
              <a:rPr lang="es-ES" altLang="es-UY">
                <a:latin typeface="Calibri" panose="020F0502020204030204" pitchFamily="34" charset="0"/>
              </a:rPr>
              <a:pPr eaLnBrk="1" hangingPunct="1"/>
              <a:t>4</a:t>
            </a:fld>
            <a:endParaRPr lang="es-ES" altLang="es-UY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477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9326B46-46E3-4A93-8CC2-80FBD8167BBE}" type="slidenum">
              <a:rPr lang="es-ES" altLang="es-UY">
                <a:latin typeface="Calibri" panose="020F0502020204030204" pitchFamily="34" charset="0"/>
              </a:rPr>
              <a:pPr eaLnBrk="1" hangingPunct="1"/>
              <a:t>5</a:t>
            </a:fld>
            <a:endParaRPr lang="es-ES" altLang="es-UY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477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9326B46-46E3-4A93-8CC2-80FBD8167BBE}" type="slidenum">
              <a:rPr lang="es-ES" altLang="es-UY">
                <a:latin typeface="Calibri" panose="020F0502020204030204" pitchFamily="34" charset="0"/>
              </a:rPr>
              <a:pPr eaLnBrk="1" hangingPunct="1"/>
              <a:t>6</a:t>
            </a:fld>
            <a:endParaRPr lang="es-ES" altLang="es-UY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413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9326B46-46E3-4A93-8CC2-80FBD8167BBE}" type="slidenum">
              <a:rPr lang="es-ES" altLang="es-UY">
                <a:latin typeface="Calibri" panose="020F0502020204030204" pitchFamily="34" charset="0"/>
              </a:rPr>
              <a:pPr eaLnBrk="1" hangingPunct="1"/>
              <a:t>7</a:t>
            </a:fld>
            <a:endParaRPr lang="es-ES" altLang="es-UY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822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9326B46-46E3-4A93-8CC2-80FBD8167BBE}" type="slidenum">
              <a:rPr lang="es-ES" altLang="es-UY">
                <a:latin typeface="Calibri" panose="020F0502020204030204" pitchFamily="34" charset="0"/>
              </a:rPr>
              <a:pPr eaLnBrk="1" hangingPunct="1"/>
              <a:t>8</a:t>
            </a:fld>
            <a:endParaRPr lang="es-ES" altLang="es-UY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361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9326B46-46E3-4A93-8CC2-80FBD8167BBE}" type="slidenum">
              <a:rPr lang="es-ES" altLang="es-UY">
                <a:latin typeface="Calibri" panose="020F0502020204030204" pitchFamily="34" charset="0"/>
              </a:rPr>
              <a:pPr eaLnBrk="1" hangingPunct="1"/>
              <a:t>9</a:t>
            </a:fld>
            <a:endParaRPr lang="es-ES" altLang="es-UY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147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17DD-71A3-4F47-8815-1C750CC63445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03D8-CE90-443E-8103-1DCDF72ED1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7751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17DD-71A3-4F47-8815-1C750CC63445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03D8-CE90-443E-8103-1DCDF72ED1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659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17DD-71A3-4F47-8815-1C750CC63445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03D8-CE90-443E-8103-1DCDF72ED1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9248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2" y="-3"/>
            <a:ext cx="8055979" cy="6840761"/>
          </a:xfrm>
          <a:prstGeom prst="rect">
            <a:avLst/>
          </a:prstGeom>
        </p:spPr>
      </p:pic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70D0F2FC-A5E2-45DE-988F-0396FA7D0DE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63050" y="-1"/>
            <a:ext cx="7050197" cy="6858001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  <a:gd name="connsiteX0" fmla="*/ 7228326 w 8071474"/>
              <a:gd name="connsiteY0" fmla="*/ 83127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  <a:gd name="connsiteX612" fmla="*/ 7228326 w 8071474"/>
              <a:gd name="connsiteY612" fmla="*/ 83127 h 6858000"/>
              <a:gd name="connsiteX0" fmla="*/ 6955194 w 8071474"/>
              <a:gd name="connsiteY0" fmla="*/ 0 h 6869876"/>
              <a:gd name="connsiteX1" fmla="*/ 0 w 8071474"/>
              <a:gd name="connsiteY1" fmla="*/ 11876 h 6869876"/>
              <a:gd name="connsiteX2" fmla="*/ 692823 w 8071474"/>
              <a:gd name="connsiteY2" fmla="*/ 703074 h 6869876"/>
              <a:gd name="connsiteX3" fmla="*/ 691345 w 8071474"/>
              <a:gd name="connsiteY3" fmla="*/ 695771 h 6869876"/>
              <a:gd name="connsiteX4" fmla="*/ 690754 w 8071474"/>
              <a:gd name="connsiteY4" fmla="*/ 688151 h 6869876"/>
              <a:gd name="connsiteX5" fmla="*/ 690754 w 8071474"/>
              <a:gd name="connsiteY5" fmla="*/ 681166 h 6869876"/>
              <a:gd name="connsiteX6" fmla="*/ 690754 w 8071474"/>
              <a:gd name="connsiteY6" fmla="*/ 673864 h 6869876"/>
              <a:gd name="connsiteX7" fmla="*/ 691345 w 8071474"/>
              <a:gd name="connsiteY7" fmla="*/ 666244 h 6869876"/>
              <a:gd name="connsiteX8" fmla="*/ 692527 w 8071474"/>
              <a:gd name="connsiteY8" fmla="*/ 659259 h 6869876"/>
              <a:gd name="connsiteX9" fmla="*/ 694005 w 8071474"/>
              <a:gd name="connsiteY9" fmla="*/ 651956 h 6869876"/>
              <a:gd name="connsiteX10" fmla="*/ 695778 w 8071474"/>
              <a:gd name="connsiteY10" fmla="*/ 644971 h 6869876"/>
              <a:gd name="connsiteX11" fmla="*/ 698143 w 8071474"/>
              <a:gd name="connsiteY11" fmla="*/ 637669 h 6869876"/>
              <a:gd name="connsiteX12" fmla="*/ 700803 w 8071474"/>
              <a:gd name="connsiteY12" fmla="*/ 630684 h 6869876"/>
              <a:gd name="connsiteX13" fmla="*/ 704054 w 8071474"/>
              <a:gd name="connsiteY13" fmla="*/ 624016 h 6869876"/>
              <a:gd name="connsiteX14" fmla="*/ 707601 w 8071474"/>
              <a:gd name="connsiteY14" fmla="*/ 617666 h 6869876"/>
              <a:gd name="connsiteX15" fmla="*/ 712035 w 8071474"/>
              <a:gd name="connsiteY15" fmla="*/ 610999 h 6869876"/>
              <a:gd name="connsiteX16" fmla="*/ 716173 w 8071474"/>
              <a:gd name="connsiteY16" fmla="*/ 604649 h 6869876"/>
              <a:gd name="connsiteX17" fmla="*/ 721198 w 8071474"/>
              <a:gd name="connsiteY17" fmla="*/ 598934 h 6869876"/>
              <a:gd name="connsiteX18" fmla="*/ 726518 w 8071474"/>
              <a:gd name="connsiteY18" fmla="*/ 593219 h 6869876"/>
              <a:gd name="connsiteX19" fmla="*/ 731247 w 8071474"/>
              <a:gd name="connsiteY19" fmla="*/ 588774 h 6869876"/>
              <a:gd name="connsiteX20" fmla="*/ 735976 w 8071474"/>
              <a:gd name="connsiteY20" fmla="*/ 584329 h 6869876"/>
              <a:gd name="connsiteX21" fmla="*/ 741001 w 8071474"/>
              <a:gd name="connsiteY21" fmla="*/ 580836 h 6869876"/>
              <a:gd name="connsiteX22" fmla="*/ 746026 w 8071474"/>
              <a:gd name="connsiteY22" fmla="*/ 577344 h 6869876"/>
              <a:gd name="connsiteX23" fmla="*/ 751050 w 8071474"/>
              <a:gd name="connsiteY23" fmla="*/ 574169 h 6869876"/>
              <a:gd name="connsiteX24" fmla="*/ 756371 w 8071474"/>
              <a:gd name="connsiteY24" fmla="*/ 570676 h 6869876"/>
              <a:gd name="connsiteX25" fmla="*/ 761691 w 8071474"/>
              <a:gd name="connsiteY25" fmla="*/ 568454 h 6869876"/>
              <a:gd name="connsiteX26" fmla="*/ 767602 w 8071474"/>
              <a:gd name="connsiteY26" fmla="*/ 565914 h 6869876"/>
              <a:gd name="connsiteX27" fmla="*/ 772923 w 8071474"/>
              <a:gd name="connsiteY27" fmla="*/ 563691 h 6869876"/>
              <a:gd name="connsiteX28" fmla="*/ 778834 w 8071474"/>
              <a:gd name="connsiteY28" fmla="*/ 561786 h 6869876"/>
              <a:gd name="connsiteX29" fmla="*/ 784450 w 8071474"/>
              <a:gd name="connsiteY29" fmla="*/ 560516 h 6869876"/>
              <a:gd name="connsiteX30" fmla="*/ 790066 w 8071474"/>
              <a:gd name="connsiteY30" fmla="*/ 559246 h 6869876"/>
              <a:gd name="connsiteX31" fmla="*/ 795977 w 8071474"/>
              <a:gd name="connsiteY31" fmla="*/ 558294 h 6869876"/>
              <a:gd name="connsiteX32" fmla="*/ 802184 w 8071474"/>
              <a:gd name="connsiteY32" fmla="*/ 557659 h 6869876"/>
              <a:gd name="connsiteX33" fmla="*/ 807800 w 8071474"/>
              <a:gd name="connsiteY33" fmla="*/ 557341 h 6869876"/>
              <a:gd name="connsiteX34" fmla="*/ 814007 w 8071474"/>
              <a:gd name="connsiteY34" fmla="*/ 556706 h 6869876"/>
              <a:gd name="connsiteX35" fmla="*/ 819623 w 8071474"/>
              <a:gd name="connsiteY35" fmla="*/ 557341 h 6869876"/>
              <a:gd name="connsiteX36" fmla="*/ 825830 w 8071474"/>
              <a:gd name="connsiteY36" fmla="*/ 557659 h 6869876"/>
              <a:gd name="connsiteX37" fmla="*/ 831446 w 8071474"/>
              <a:gd name="connsiteY37" fmla="*/ 558294 h 6869876"/>
              <a:gd name="connsiteX38" fmla="*/ 837358 w 8071474"/>
              <a:gd name="connsiteY38" fmla="*/ 559246 h 6869876"/>
              <a:gd name="connsiteX39" fmla="*/ 842974 w 8071474"/>
              <a:gd name="connsiteY39" fmla="*/ 560516 h 6869876"/>
              <a:gd name="connsiteX40" fmla="*/ 848885 w 8071474"/>
              <a:gd name="connsiteY40" fmla="*/ 561786 h 6869876"/>
              <a:gd name="connsiteX41" fmla="*/ 854501 w 8071474"/>
              <a:gd name="connsiteY41" fmla="*/ 563691 h 6869876"/>
              <a:gd name="connsiteX42" fmla="*/ 860117 w 8071474"/>
              <a:gd name="connsiteY42" fmla="*/ 565914 h 6869876"/>
              <a:gd name="connsiteX43" fmla="*/ 865733 w 8071474"/>
              <a:gd name="connsiteY43" fmla="*/ 568454 h 6869876"/>
              <a:gd name="connsiteX44" fmla="*/ 871053 w 8071474"/>
              <a:gd name="connsiteY44" fmla="*/ 570676 h 6869876"/>
              <a:gd name="connsiteX45" fmla="*/ 876373 w 8071474"/>
              <a:gd name="connsiteY45" fmla="*/ 574169 h 6869876"/>
              <a:gd name="connsiteX46" fmla="*/ 881398 w 8071474"/>
              <a:gd name="connsiteY46" fmla="*/ 577344 h 6869876"/>
              <a:gd name="connsiteX47" fmla="*/ 886718 w 8071474"/>
              <a:gd name="connsiteY47" fmla="*/ 580836 h 6869876"/>
              <a:gd name="connsiteX48" fmla="*/ 891447 w 8071474"/>
              <a:gd name="connsiteY48" fmla="*/ 584329 h 6869876"/>
              <a:gd name="connsiteX49" fmla="*/ 896177 w 8071474"/>
              <a:gd name="connsiteY49" fmla="*/ 588774 h 6869876"/>
              <a:gd name="connsiteX50" fmla="*/ 900906 w 8071474"/>
              <a:gd name="connsiteY50" fmla="*/ 593219 h 6869876"/>
              <a:gd name="connsiteX51" fmla="*/ 1431459 w 8071474"/>
              <a:gd name="connsiteY51" fmla="*/ 1123444 h 6869876"/>
              <a:gd name="connsiteX52" fmla="*/ 2394731 w 8071474"/>
              <a:gd name="connsiteY52" fmla="*/ 2086739 h 6869876"/>
              <a:gd name="connsiteX53" fmla="*/ 2399164 w 8071474"/>
              <a:gd name="connsiteY53" fmla="*/ 2091184 h 6869876"/>
              <a:gd name="connsiteX54" fmla="*/ 2404189 w 8071474"/>
              <a:gd name="connsiteY54" fmla="*/ 2095311 h 6869876"/>
              <a:gd name="connsiteX55" fmla="*/ 2408918 w 8071474"/>
              <a:gd name="connsiteY55" fmla="*/ 2099121 h 6869876"/>
              <a:gd name="connsiteX56" fmla="*/ 2413943 w 8071474"/>
              <a:gd name="connsiteY56" fmla="*/ 2102614 h 6869876"/>
              <a:gd name="connsiteX57" fmla="*/ 2419263 w 8071474"/>
              <a:gd name="connsiteY57" fmla="*/ 2105789 h 6869876"/>
              <a:gd name="connsiteX58" fmla="*/ 2424583 w 8071474"/>
              <a:gd name="connsiteY58" fmla="*/ 2108646 h 6869876"/>
              <a:gd name="connsiteX59" fmla="*/ 2430199 w 8071474"/>
              <a:gd name="connsiteY59" fmla="*/ 2111504 h 6869876"/>
              <a:gd name="connsiteX60" fmla="*/ 2435520 w 8071474"/>
              <a:gd name="connsiteY60" fmla="*/ 2113726 h 6869876"/>
              <a:gd name="connsiteX61" fmla="*/ 2441136 w 8071474"/>
              <a:gd name="connsiteY61" fmla="*/ 2115949 h 6869876"/>
              <a:gd name="connsiteX62" fmla="*/ 2447047 w 8071474"/>
              <a:gd name="connsiteY62" fmla="*/ 2117536 h 6869876"/>
              <a:gd name="connsiteX63" fmla="*/ 2452663 w 8071474"/>
              <a:gd name="connsiteY63" fmla="*/ 2119441 h 6869876"/>
              <a:gd name="connsiteX64" fmla="*/ 2458574 w 8071474"/>
              <a:gd name="connsiteY64" fmla="*/ 2120394 h 6869876"/>
              <a:gd name="connsiteX65" fmla="*/ 2464190 w 8071474"/>
              <a:gd name="connsiteY65" fmla="*/ 2121664 h 6869876"/>
              <a:gd name="connsiteX66" fmla="*/ 2469806 w 8071474"/>
              <a:gd name="connsiteY66" fmla="*/ 2122299 h 6869876"/>
              <a:gd name="connsiteX67" fmla="*/ 2476013 w 8071474"/>
              <a:gd name="connsiteY67" fmla="*/ 2122616 h 6869876"/>
              <a:gd name="connsiteX68" fmla="*/ 2481925 w 8071474"/>
              <a:gd name="connsiteY68" fmla="*/ 2122934 h 6869876"/>
              <a:gd name="connsiteX69" fmla="*/ 2487836 w 8071474"/>
              <a:gd name="connsiteY69" fmla="*/ 2122616 h 6869876"/>
              <a:gd name="connsiteX70" fmla="*/ 2493747 w 8071474"/>
              <a:gd name="connsiteY70" fmla="*/ 2122299 h 6869876"/>
              <a:gd name="connsiteX71" fmla="*/ 2499363 w 8071474"/>
              <a:gd name="connsiteY71" fmla="*/ 2121664 h 6869876"/>
              <a:gd name="connsiteX72" fmla="*/ 2505570 w 8071474"/>
              <a:gd name="connsiteY72" fmla="*/ 2120394 h 6869876"/>
              <a:gd name="connsiteX73" fmla="*/ 2511186 w 8071474"/>
              <a:gd name="connsiteY73" fmla="*/ 2119441 h 6869876"/>
              <a:gd name="connsiteX74" fmla="*/ 2517098 w 8071474"/>
              <a:gd name="connsiteY74" fmla="*/ 2117536 h 6869876"/>
              <a:gd name="connsiteX75" fmla="*/ 2522714 w 8071474"/>
              <a:gd name="connsiteY75" fmla="*/ 2115949 h 6869876"/>
              <a:gd name="connsiteX76" fmla="*/ 2528034 w 8071474"/>
              <a:gd name="connsiteY76" fmla="*/ 2113726 h 6869876"/>
              <a:gd name="connsiteX77" fmla="*/ 2533945 w 8071474"/>
              <a:gd name="connsiteY77" fmla="*/ 2111504 h 6869876"/>
              <a:gd name="connsiteX78" fmla="*/ 2539266 w 8071474"/>
              <a:gd name="connsiteY78" fmla="*/ 2108646 h 6869876"/>
              <a:gd name="connsiteX79" fmla="*/ 2544290 w 8071474"/>
              <a:gd name="connsiteY79" fmla="*/ 2105789 h 6869876"/>
              <a:gd name="connsiteX80" fmla="*/ 2549611 w 8071474"/>
              <a:gd name="connsiteY80" fmla="*/ 2102614 h 6869876"/>
              <a:gd name="connsiteX81" fmla="*/ 2554635 w 8071474"/>
              <a:gd name="connsiteY81" fmla="*/ 2099121 h 6869876"/>
              <a:gd name="connsiteX82" fmla="*/ 2559660 w 8071474"/>
              <a:gd name="connsiteY82" fmla="*/ 2095311 h 6869876"/>
              <a:gd name="connsiteX83" fmla="*/ 2564389 w 8071474"/>
              <a:gd name="connsiteY83" fmla="*/ 2091184 h 6869876"/>
              <a:gd name="connsiteX84" fmla="*/ 2569119 w 8071474"/>
              <a:gd name="connsiteY84" fmla="*/ 2086739 h 6869876"/>
              <a:gd name="connsiteX85" fmla="*/ 2573257 w 8071474"/>
              <a:gd name="connsiteY85" fmla="*/ 2081976 h 6869876"/>
              <a:gd name="connsiteX86" fmla="*/ 2577395 w 8071474"/>
              <a:gd name="connsiteY86" fmla="*/ 2077531 h 6869876"/>
              <a:gd name="connsiteX87" fmla="*/ 2581237 w 8071474"/>
              <a:gd name="connsiteY87" fmla="*/ 2072451 h 6869876"/>
              <a:gd name="connsiteX88" fmla="*/ 2584784 w 8071474"/>
              <a:gd name="connsiteY88" fmla="*/ 2067371 h 6869876"/>
              <a:gd name="connsiteX89" fmla="*/ 2588035 w 8071474"/>
              <a:gd name="connsiteY89" fmla="*/ 2062291 h 6869876"/>
              <a:gd name="connsiteX90" fmla="*/ 2590991 w 8071474"/>
              <a:gd name="connsiteY90" fmla="*/ 2056894 h 6869876"/>
              <a:gd name="connsiteX91" fmla="*/ 2593651 w 8071474"/>
              <a:gd name="connsiteY91" fmla="*/ 2051496 h 6869876"/>
              <a:gd name="connsiteX92" fmla="*/ 2596016 w 8071474"/>
              <a:gd name="connsiteY92" fmla="*/ 2046099 h 6869876"/>
              <a:gd name="connsiteX93" fmla="*/ 2598085 w 8071474"/>
              <a:gd name="connsiteY93" fmla="*/ 2040384 h 6869876"/>
              <a:gd name="connsiteX94" fmla="*/ 2599858 w 8071474"/>
              <a:gd name="connsiteY94" fmla="*/ 2034669 h 6869876"/>
              <a:gd name="connsiteX95" fmla="*/ 2601336 w 8071474"/>
              <a:gd name="connsiteY95" fmla="*/ 2028954 h 6869876"/>
              <a:gd name="connsiteX96" fmla="*/ 2602814 w 8071474"/>
              <a:gd name="connsiteY96" fmla="*/ 2023239 h 6869876"/>
              <a:gd name="connsiteX97" fmla="*/ 2603996 w 8071474"/>
              <a:gd name="connsiteY97" fmla="*/ 2017524 h 6869876"/>
              <a:gd name="connsiteX98" fmla="*/ 2604587 w 8071474"/>
              <a:gd name="connsiteY98" fmla="*/ 2011491 h 6869876"/>
              <a:gd name="connsiteX99" fmla="*/ 2604883 w 8071474"/>
              <a:gd name="connsiteY99" fmla="*/ 2005459 h 6869876"/>
              <a:gd name="connsiteX100" fmla="*/ 2604883 w 8071474"/>
              <a:gd name="connsiteY100" fmla="*/ 1999426 h 6869876"/>
              <a:gd name="connsiteX101" fmla="*/ 2604883 w 8071474"/>
              <a:gd name="connsiteY101" fmla="*/ 1993711 h 6869876"/>
              <a:gd name="connsiteX102" fmla="*/ 2604587 w 8071474"/>
              <a:gd name="connsiteY102" fmla="*/ 1987996 h 6869876"/>
              <a:gd name="connsiteX103" fmla="*/ 2603996 w 8071474"/>
              <a:gd name="connsiteY103" fmla="*/ 1981964 h 6869876"/>
              <a:gd name="connsiteX104" fmla="*/ 2602814 w 8071474"/>
              <a:gd name="connsiteY104" fmla="*/ 1976249 h 6869876"/>
              <a:gd name="connsiteX105" fmla="*/ 2601336 w 8071474"/>
              <a:gd name="connsiteY105" fmla="*/ 1970534 h 6869876"/>
              <a:gd name="connsiteX106" fmla="*/ 2599858 w 8071474"/>
              <a:gd name="connsiteY106" fmla="*/ 1964501 h 6869876"/>
              <a:gd name="connsiteX107" fmla="*/ 2598085 w 8071474"/>
              <a:gd name="connsiteY107" fmla="*/ 1958786 h 6869876"/>
              <a:gd name="connsiteX108" fmla="*/ 2596016 w 8071474"/>
              <a:gd name="connsiteY108" fmla="*/ 1953071 h 6869876"/>
              <a:gd name="connsiteX109" fmla="*/ 2593651 w 8071474"/>
              <a:gd name="connsiteY109" fmla="*/ 1947674 h 6869876"/>
              <a:gd name="connsiteX110" fmla="*/ 2590991 w 8071474"/>
              <a:gd name="connsiteY110" fmla="*/ 1942276 h 6869876"/>
              <a:gd name="connsiteX111" fmla="*/ 2588035 w 8071474"/>
              <a:gd name="connsiteY111" fmla="*/ 1936879 h 6869876"/>
              <a:gd name="connsiteX112" fmla="*/ 2584784 w 8071474"/>
              <a:gd name="connsiteY112" fmla="*/ 1931799 h 6869876"/>
              <a:gd name="connsiteX113" fmla="*/ 2581237 w 8071474"/>
              <a:gd name="connsiteY113" fmla="*/ 1927036 h 6869876"/>
              <a:gd name="connsiteX114" fmla="*/ 2577395 w 8071474"/>
              <a:gd name="connsiteY114" fmla="*/ 1921956 h 6869876"/>
              <a:gd name="connsiteX115" fmla="*/ 2573257 w 8071474"/>
              <a:gd name="connsiteY115" fmla="*/ 1917194 h 6869876"/>
              <a:gd name="connsiteX116" fmla="*/ 2569119 w 8071474"/>
              <a:gd name="connsiteY116" fmla="*/ 1912431 h 6869876"/>
              <a:gd name="connsiteX117" fmla="*/ 1590477 w 8071474"/>
              <a:gd name="connsiteY117" fmla="*/ 933896 h 6869876"/>
              <a:gd name="connsiteX118" fmla="*/ 1272736 w 8071474"/>
              <a:gd name="connsiteY118" fmla="*/ 616079 h 6869876"/>
              <a:gd name="connsiteX119" fmla="*/ 1268303 w 8071474"/>
              <a:gd name="connsiteY119" fmla="*/ 611316 h 6869876"/>
              <a:gd name="connsiteX120" fmla="*/ 1264165 w 8071474"/>
              <a:gd name="connsiteY120" fmla="*/ 606871 h 6869876"/>
              <a:gd name="connsiteX121" fmla="*/ 1260322 w 8071474"/>
              <a:gd name="connsiteY121" fmla="*/ 601791 h 6869876"/>
              <a:gd name="connsiteX122" fmla="*/ 1256776 w 8071474"/>
              <a:gd name="connsiteY122" fmla="*/ 596711 h 6869876"/>
              <a:gd name="connsiteX123" fmla="*/ 1253524 w 8071474"/>
              <a:gd name="connsiteY123" fmla="*/ 591631 h 6869876"/>
              <a:gd name="connsiteX124" fmla="*/ 1250864 w 8071474"/>
              <a:gd name="connsiteY124" fmla="*/ 586234 h 6869876"/>
              <a:gd name="connsiteX125" fmla="*/ 1247908 w 8071474"/>
              <a:gd name="connsiteY125" fmla="*/ 580836 h 6869876"/>
              <a:gd name="connsiteX126" fmla="*/ 1245839 w 8071474"/>
              <a:gd name="connsiteY126" fmla="*/ 575439 h 6869876"/>
              <a:gd name="connsiteX127" fmla="*/ 1243475 w 8071474"/>
              <a:gd name="connsiteY127" fmla="*/ 569724 h 6869876"/>
              <a:gd name="connsiteX128" fmla="*/ 1241701 w 8071474"/>
              <a:gd name="connsiteY128" fmla="*/ 564009 h 6869876"/>
              <a:gd name="connsiteX129" fmla="*/ 1239928 w 8071474"/>
              <a:gd name="connsiteY129" fmla="*/ 558294 h 6869876"/>
              <a:gd name="connsiteX130" fmla="*/ 1238746 w 8071474"/>
              <a:gd name="connsiteY130" fmla="*/ 552579 h 6869876"/>
              <a:gd name="connsiteX131" fmla="*/ 1237859 w 8071474"/>
              <a:gd name="connsiteY131" fmla="*/ 546864 h 6869876"/>
              <a:gd name="connsiteX132" fmla="*/ 1236972 w 8071474"/>
              <a:gd name="connsiteY132" fmla="*/ 540514 h 6869876"/>
              <a:gd name="connsiteX133" fmla="*/ 1236677 w 8071474"/>
              <a:gd name="connsiteY133" fmla="*/ 534799 h 6869876"/>
              <a:gd name="connsiteX134" fmla="*/ 1236381 w 8071474"/>
              <a:gd name="connsiteY134" fmla="*/ 528766 h 6869876"/>
              <a:gd name="connsiteX135" fmla="*/ 1236677 w 8071474"/>
              <a:gd name="connsiteY135" fmla="*/ 523051 h 6869876"/>
              <a:gd name="connsiteX136" fmla="*/ 1236972 w 8071474"/>
              <a:gd name="connsiteY136" fmla="*/ 517336 h 6869876"/>
              <a:gd name="connsiteX137" fmla="*/ 1237859 w 8071474"/>
              <a:gd name="connsiteY137" fmla="*/ 511304 h 6869876"/>
              <a:gd name="connsiteX138" fmla="*/ 1238746 w 8071474"/>
              <a:gd name="connsiteY138" fmla="*/ 505589 h 6869876"/>
              <a:gd name="connsiteX139" fmla="*/ 1239928 w 8071474"/>
              <a:gd name="connsiteY139" fmla="*/ 499556 h 6869876"/>
              <a:gd name="connsiteX140" fmla="*/ 1241701 w 8071474"/>
              <a:gd name="connsiteY140" fmla="*/ 493841 h 6869876"/>
              <a:gd name="connsiteX141" fmla="*/ 1243475 w 8071474"/>
              <a:gd name="connsiteY141" fmla="*/ 488126 h 6869876"/>
              <a:gd name="connsiteX142" fmla="*/ 1245839 w 8071474"/>
              <a:gd name="connsiteY142" fmla="*/ 482411 h 6869876"/>
              <a:gd name="connsiteX143" fmla="*/ 1247908 w 8071474"/>
              <a:gd name="connsiteY143" fmla="*/ 477014 h 6869876"/>
              <a:gd name="connsiteX144" fmla="*/ 1250864 w 8071474"/>
              <a:gd name="connsiteY144" fmla="*/ 471616 h 6869876"/>
              <a:gd name="connsiteX145" fmla="*/ 1253524 w 8071474"/>
              <a:gd name="connsiteY145" fmla="*/ 466219 h 6869876"/>
              <a:gd name="connsiteX146" fmla="*/ 1256776 w 8071474"/>
              <a:gd name="connsiteY146" fmla="*/ 461139 h 6869876"/>
              <a:gd name="connsiteX147" fmla="*/ 1260322 w 8071474"/>
              <a:gd name="connsiteY147" fmla="*/ 456376 h 6869876"/>
              <a:gd name="connsiteX148" fmla="*/ 1264165 w 8071474"/>
              <a:gd name="connsiteY148" fmla="*/ 451296 h 6869876"/>
              <a:gd name="connsiteX149" fmla="*/ 1268303 w 8071474"/>
              <a:gd name="connsiteY149" fmla="*/ 446534 h 6869876"/>
              <a:gd name="connsiteX150" fmla="*/ 1272736 w 8071474"/>
              <a:gd name="connsiteY150" fmla="*/ 441771 h 6869876"/>
              <a:gd name="connsiteX151" fmla="*/ 1277466 w 8071474"/>
              <a:gd name="connsiteY151" fmla="*/ 437644 h 6869876"/>
              <a:gd name="connsiteX152" fmla="*/ 1281899 w 8071474"/>
              <a:gd name="connsiteY152" fmla="*/ 433199 h 6869876"/>
              <a:gd name="connsiteX153" fmla="*/ 1286924 w 8071474"/>
              <a:gd name="connsiteY153" fmla="*/ 429706 h 6869876"/>
              <a:gd name="connsiteX154" fmla="*/ 1291949 w 8071474"/>
              <a:gd name="connsiteY154" fmla="*/ 426214 h 6869876"/>
              <a:gd name="connsiteX155" fmla="*/ 1296973 w 8071474"/>
              <a:gd name="connsiteY155" fmla="*/ 422721 h 6869876"/>
              <a:gd name="connsiteX156" fmla="*/ 1302589 w 8071474"/>
              <a:gd name="connsiteY156" fmla="*/ 419864 h 6869876"/>
              <a:gd name="connsiteX157" fmla="*/ 1307910 w 8071474"/>
              <a:gd name="connsiteY157" fmla="*/ 417006 h 6869876"/>
              <a:gd name="connsiteX158" fmla="*/ 1313230 w 8071474"/>
              <a:gd name="connsiteY158" fmla="*/ 414784 h 6869876"/>
              <a:gd name="connsiteX159" fmla="*/ 1318846 w 8071474"/>
              <a:gd name="connsiteY159" fmla="*/ 412879 h 6869876"/>
              <a:gd name="connsiteX160" fmla="*/ 1324757 w 8071474"/>
              <a:gd name="connsiteY160" fmla="*/ 410974 h 6869876"/>
              <a:gd name="connsiteX161" fmla="*/ 1330373 w 8071474"/>
              <a:gd name="connsiteY161" fmla="*/ 409069 h 6869876"/>
              <a:gd name="connsiteX162" fmla="*/ 1336285 w 8071474"/>
              <a:gd name="connsiteY162" fmla="*/ 408116 h 6869876"/>
              <a:gd name="connsiteX163" fmla="*/ 1341901 w 8071474"/>
              <a:gd name="connsiteY163" fmla="*/ 407164 h 6869876"/>
              <a:gd name="connsiteX164" fmla="*/ 1348108 w 8071474"/>
              <a:gd name="connsiteY164" fmla="*/ 406211 h 6869876"/>
              <a:gd name="connsiteX165" fmla="*/ 1353723 w 8071474"/>
              <a:gd name="connsiteY165" fmla="*/ 405894 h 6869876"/>
              <a:gd name="connsiteX166" fmla="*/ 1359930 w 8071474"/>
              <a:gd name="connsiteY166" fmla="*/ 405576 h 6869876"/>
              <a:gd name="connsiteX167" fmla="*/ 1365546 w 8071474"/>
              <a:gd name="connsiteY167" fmla="*/ 405894 h 6869876"/>
              <a:gd name="connsiteX168" fmla="*/ 1371458 w 8071474"/>
              <a:gd name="connsiteY168" fmla="*/ 406211 h 6869876"/>
              <a:gd name="connsiteX169" fmla="*/ 1377665 w 8071474"/>
              <a:gd name="connsiteY169" fmla="*/ 407164 h 6869876"/>
              <a:gd name="connsiteX170" fmla="*/ 1383281 w 8071474"/>
              <a:gd name="connsiteY170" fmla="*/ 408116 h 6869876"/>
              <a:gd name="connsiteX171" fmla="*/ 1388897 w 8071474"/>
              <a:gd name="connsiteY171" fmla="*/ 409069 h 6869876"/>
              <a:gd name="connsiteX172" fmla="*/ 1394808 w 8071474"/>
              <a:gd name="connsiteY172" fmla="*/ 410974 h 6869876"/>
              <a:gd name="connsiteX173" fmla="*/ 1400424 w 8071474"/>
              <a:gd name="connsiteY173" fmla="*/ 412879 h 6869876"/>
              <a:gd name="connsiteX174" fmla="*/ 1406335 w 8071474"/>
              <a:gd name="connsiteY174" fmla="*/ 414784 h 6869876"/>
              <a:gd name="connsiteX175" fmla="*/ 1411656 w 8071474"/>
              <a:gd name="connsiteY175" fmla="*/ 417006 h 6869876"/>
              <a:gd name="connsiteX176" fmla="*/ 1416976 w 8071474"/>
              <a:gd name="connsiteY176" fmla="*/ 419864 h 6869876"/>
              <a:gd name="connsiteX177" fmla="*/ 1422296 w 8071474"/>
              <a:gd name="connsiteY177" fmla="*/ 422721 h 6869876"/>
              <a:gd name="connsiteX178" fmla="*/ 1427617 w 8071474"/>
              <a:gd name="connsiteY178" fmla="*/ 426214 h 6869876"/>
              <a:gd name="connsiteX179" fmla="*/ 1432641 w 8071474"/>
              <a:gd name="connsiteY179" fmla="*/ 429706 h 6869876"/>
              <a:gd name="connsiteX180" fmla="*/ 1437666 w 8071474"/>
              <a:gd name="connsiteY180" fmla="*/ 433199 h 6869876"/>
              <a:gd name="connsiteX181" fmla="*/ 1442100 w 8071474"/>
              <a:gd name="connsiteY181" fmla="*/ 437644 h 6869876"/>
              <a:gd name="connsiteX182" fmla="*/ 1446829 w 8071474"/>
              <a:gd name="connsiteY182" fmla="*/ 441771 h 6869876"/>
              <a:gd name="connsiteX183" fmla="*/ 1907036 w 8071474"/>
              <a:gd name="connsiteY183" fmla="*/ 902146 h 6869876"/>
              <a:gd name="connsiteX184" fmla="*/ 2165662 w 8071474"/>
              <a:gd name="connsiteY184" fmla="*/ 1160591 h 6869876"/>
              <a:gd name="connsiteX185" fmla="*/ 2170391 w 8071474"/>
              <a:gd name="connsiteY185" fmla="*/ 1165036 h 6869876"/>
              <a:gd name="connsiteX186" fmla="*/ 2175416 w 8071474"/>
              <a:gd name="connsiteY186" fmla="*/ 1169164 h 6869876"/>
              <a:gd name="connsiteX187" fmla="*/ 2180145 w 8071474"/>
              <a:gd name="connsiteY187" fmla="*/ 1172974 h 6869876"/>
              <a:gd name="connsiteX188" fmla="*/ 2185170 w 8071474"/>
              <a:gd name="connsiteY188" fmla="*/ 1176466 h 6869876"/>
              <a:gd name="connsiteX189" fmla="*/ 2190490 w 8071474"/>
              <a:gd name="connsiteY189" fmla="*/ 1179641 h 6869876"/>
              <a:gd name="connsiteX190" fmla="*/ 2195810 w 8071474"/>
              <a:gd name="connsiteY190" fmla="*/ 1182499 h 6869876"/>
              <a:gd name="connsiteX191" fmla="*/ 2201130 w 8071474"/>
              <a:gd name="connsiteY191" fmla="*/ 1185356 h 6869876"/>
              <a:gd name="connsiteX192" fmla="*/ 2206746 w 8071474"/>
              <a:gd name="connsiteY192" fmla="*/ 1187896 h 6869876"/>
              <a:gd name="connsiteX193" fmla="*/ 2212362 w 8071474"/>
              <a:gd name="connsiteY193" fmla="*/ 1189801 h 6869876"/>
              <a:gd name="connsiteX194" fmla="*/ 2217683 w 8071474"/>
              <a:gd name="connsiteY194" fmla="*/ 1192024 h 6869876"/>
              <a:gd name="connsiteX195" fmla="*/ 2223594 w 8071474"/>
              <a:gd name="connsiteY195" fmla="*/ 1193294 h 6869876"/>
              <a:gd name="connsiteX196" fmla="*/ 2229505 w 8071474"/>
              <a:gd name="connsiteY196" fmla="*/ 1194564 h 6869876"/>
              <a:gd name="connsiteX197" fmla="*/ 2235417 w 8071474"/>
              <a:gd name="connsiteY197" fmla="*/ 1195516 h 6869876"/>
              <a:gd name="connsiteX198" fmla="*/ 2241033 w 8071474"/>
              <a:gd name="connsiteY198" fmla="*/ 1196151 h 6869876"/>
              <a:gd name="connsiteX199" fmla="*/ 2247240 w 8071474"/>
              <a:gd name="connsiteY199" fmla="*/ 1196469 h 6869876"/>
              <a:gd name="connsiteX200" fmla="*/ 2252856 w 8071474"/>
              <a:gd name="connsiteY200" fmla="*/ 1197104 h 6869876"/>
              <a:gd name="connsiteX201" fmla="*/ 2259063 w 8071474"/>
              <a:gd name="connsiteY201" fmla="*/ 1196469 h 6869876"/>
              <a:gd name="connsiteX202" fmla="*/ 2264679 w 8071474"/>
              <a:gd name="connsiteY202" fmla="*/ 1196151 h 6869876"/>
              <a:gd name="connsiteX203" fmla="*/ 2270590 w 8071474"/>
              <a:gd name="connsiteY203" fmla="*/ 1195516 h 6869876"/>
              <a:gd name="connsiteX204" fmla="*/ 2276797 w 8071474"/>
              <a:gd name="connsiteY204" fmla="*/ 1194564 h 6869876"/>
              <a:gd name="connsiteX205" fmla="*/ 2282413 w 8071474"/>
              <a:gd name="connsiteY205" fmla="*/ 1193294 h 6869876"/>
              <a:gd name="connsiteX206" fmla="*/ 2288029 w 8071474"/>
              <a:gd name="connsiteY206" fmla="*/ 1192024 h 6869876"/>
              <a:gd name="connsiteX207" fmla="*/ 2293940 w 8071474"/>
              <a:gd name="connsiteY207" fmla="*/ 1189801 h 6869876"/>
              <a:gd name="connsiteX208" fmla="*/ 2299261 w 8071474"/>
              <a:gd name="connsiteY208" fmla="*/ 1187896 h 6869876"/>
              <a:gd name="connsiteX209" fmla="*/ 2304581 w 8071474"/>
              <a:gd name="connsiteY209" fmla="*/ 1185356 h 6869876"/>
              <a:gd name="connsiteX210" fmla="*/ 2310492 w 8071474"/>
              <a:gd name="connsiteY210" fmla="*/ 1182499 h 6869876"/>
              <a:gd name="connsiteX211" fmla="*/ 2315517 w 8071474"/>
              <a:gd name="connsiteY211" fmla="*/ 1179641 h 6869876"/>
              <a:gd name="connsiteX212" fmla="*/ 2320837 w 8071474"/>
              <a:gd name="connsiteY212" fmla="*/ 1176466 h 6869876"/>
              <a:gd name="connsiteX213" fmla="*/ 2325862 w 8071474"/>
              <a:gd name="connsiteY213" fmla="*/ 1172974 h 6869876"/>
              <a:gd name="connsiteX214" fmla="*/ 2330887 w 8071474"/>
              <a:gd name="connsiteY214" fmla="*/ 1169164 h 6869876"/>
              <a:gd name="connsiteX215" fmla="*/ 2335616 w 8071474"/>
              <a:gd name="connsiteY215" fmla="*/ 1165036 h 6869876"/>
              <a:gd name="connsiteX216" fmla="*/ 2340345 w 8071474"/>
              <a:gd name="connsiteY216" fmla="*/ 1160591 h 6869876"/>
              <a:gd name="connsiteX217" fmla="*/ 2344483 w 8071474"/>
              <a:gd name="connsiteY217" fmla="*/ 1156146 h 6869876"/>
              <a:gd name="connsiteX218" fmla="*/ 2348621 w 8071474"/>
              <a:gd name="connsiteY218" fmla="*/ 1151384 h 6869876"/>
              <a:gd name="connsiteX219" fmla="*/ 2352464 w 8071474"/>
              <a:gd name="connsiteY219" fmla="*/ 1146304 h 6869876"/>
              <a:gd name="connsiteX220" fmla="*/ 2356011 w 8071474"/>
              <a:gd name="connsiteY220" fmla="*/ 1141224 h 6869876"/>
              <a:gd name="connsiteX221" fmla="*/ 2359262 w 8071474"/>
              <a:gd name="connsiteY221" fmla="*/ 1136144 h 6869876"/>
              <a:gd name="connsiteX222" fmla="*/ 2362218 w 8071474"/>
              <a:gd name="connsiteY222" fmla="*/ 1130746 h 6869876"/>
              <a:gd name="connsiteX223" fmla="*/ 2364582 w 8071474"/>
              <a:gd name="connsiteY223" fmla="*/ 1125349 h 6869876"/>
              <a:gd name="connsiteX224" fmla="*/ 2367242 w 8071474"/>
              <a:gd name="connsiteY224" fmla="*/ 1119951 h 6869876"/>
              <a:gd name="connsiteX225" fmla="*/ 2369311 w 8071474"/>
              <a:gd name="connsiteY225" fmla="*/ 1114236 h 6869876"/>
              <a:gd name="connsiteX226" fmla="*/ 2371085 w 8071474"/>
              <a:gd name="connsiteY226" fmla="*/ 1108521 h 6869876"/>
              <a:gd name="connsiteX227" fmla="*/ 2372563 w 8071474"/>
              <a:gd name="connsiteY227" fmla="*/ 1102806 h 6869876"/>
              <a:gd name="connsiteX228" fmla="*/ 2374041 w 8071474"/>
              <a:gd name="connsiteY228" fmla="*/ 1097091 h 6869876"/>
              <a:gd name="connsiteX229" fmla="*/ 2375223 w 8071474"/>
              <a:gd name="connsiteY229" fmla="*/ 1091376 h 6869876"/>
              <a:gd name="connsiteX230" fmla="*/ 2375814 w 8071474"/>
              <a:gd name="connsiteY230" fmla="*/ 1085661 h 6869876"/>
              <a:gd name="connsiteX231" fmla="*/ 2376110 w 8071474"/>
              <a:gd name="connsiteY231" fmla="*/ 1079629 h 6869876"/>
              <a:gd name="connsiteX232" fmla="*/ 2376110 w 8071474"/>
              <a:gd name="connsiteY232" fmla="*/ 1073596 h 6869876"/>
              <a:gd name="connsiteX233" fmla="*/ 2376110 w 8071474"/>
              <a:gd name="connsiteY233" fmla="*/ 1067564 h 6869876"/>
              <a:gd name="connsiteX234" fmla="*/ 2375814 w 8071474"/>
              <a:gd name="connsiteY234" fmla="*/ 1061849 h 6869876"/>
              <a:gd name="connsiteX235" fmla="*/ 2375223 w 8071474"/>
              <a:gd name="connsiteY235" fmla="*/ 1055816 h 6869876"/>
              <a:gd name="connsiteX236" fmla="*/ 2374041 w 8071474"/>
              <a:gd name="connsiteY236" fmla="*/ 1050101 h 6869876"/>
              <a:gd name="connsiteX237" fmla="*/ 2372563 w 8071474"/>
              <a:gd name="connsiteY237" fmla="*/ 1044386 h 6869876"/>
              <a:gd name="connsiteX238" fmla="*/ 2371085 w 8071474"/>
              <a:gd name="connsiteY238" fmla="*/ 1038671 h 6869876"/>
              <a:gd name="connsiteX239" fmla="*/ 2369311 w 8071474"/>
              <a:gd name="connsiteY239" fmla="*/ 1032956 h 6869876"/>
              <a:gd name="connsiteX240" fmla="*/ 2367242 w 8071474"/>
              <a:gd name="connsiteY240" fmla="*/ 1027559 h 6869876"/>
              <a:gd name="connsiteX241" fmla="*/ 2364582 w 8071474"/>
              <a:gd name="connsiteY241" fmla="*/ 1021526 h 6869876"/>
              <a:gd name="connsiteX242" fmla="*/ 2362218 w 8071474"/>
              <a:gd name="connsiteY242" fmla="*/ 1016129 h 6869876"/>
              <a:gd name="connsiteX243" fmla="*/ 2359262 w 8071474"/>
              <a:gd name="connsiteY243" fmla="*/ 1010731 h 6869876"/>
              <a:gd name="connsiteX244" fmla="*/ 2356011 w 8071474"/>
              <a:gd name="connsiteY244" fmla="*/ 1005969 h 6869876"/>
              <a:gd name="connsiteX245" fmla="*/ 2352464 w 8071474"/>
              <a:gd name="connsiteY245" fmla="*/ 1000889 h 6869876"/>
              <a:gd name="connsiteX246" fmla="*/ 2348621 w 8071474"/>
              <a:gd name="connsiteY246" fmla="*/ 995809 h 6869876"/>
              <a:gd name="connsiteX247" fmla="*/ 2344483 w 8071474"/>
              <a:gd name="connsiteY247" fmla="*/ 991046 h 6869876"/>
              <a:gd name="connsiteX248" fmla="*/ 2340345 w 8071474"/>
              <a:gd name="connsiteY248" fmla="*/ 986601 h 6869876"/>
              <a:gd name="connsiteX249" fmla="*/ 2240737 w 8071474"/>
              <a:gd name="connsiteY249" fmla="*/ 886906 h 6869876"/>
              <a:gd name="connsiteX250" fmla="*/ 1991865 w 8071474"/>
              <a:gd name="connsiteY250" fmla="*/ 638304 h 6869876"/>
              <a:gd name="connsiteX251" fmla="*/ 1987431 w 8071474"/>
              <a:gd name="connsiteY251" fmla="*/ 633541 h 6869876"/>
              <a:gd name="connsiteX252" fmla="*/ 1983589 w 8071474"/>
              <a:gd name="connsiteY252" fmla="*/ 628779 h 6869876"/>
              <a:gd name="connsiteX253" fmla="*/ 1979451 w 8071474"/>
              <a:gd name="connsiteY253" fmla="*/ 624016 h 6869876"/>
              <a:gd name="connsiteX254" fmla="*/ 1975904 w 8071474"/>
              <a:gd name="connsiteY254" fmla="*/ 618936 h 6869876"/>
              <a:gd name="connsiteX255" fmla="*/ 1972653 w 8071474"/>
              <a:gd name="connsiteY255" fmla="*/ 613539 h 6869876"/>
              <a:gd name="connsiteX256" fmla="*/ 1969993 w 8071474"/>
              <a:gd name="connsiteY256" fmla="*/ 608141 h 6869876"/>
              <a:gd name="connsiteX257" fmla="*/ 1967037 w 8071474"/>
              <a:gd name="connsiteY257" fmla="*/ 602744 h 6869876"/>
              <a:gd name="connsiteX258" fmla="*/ 1964968 w 8071474"/>
              <a:gd name="connsiteY258" fmla="*/ 597346 h 6869876"/>
              <a:gd name="connsiteX259" fmla="*/ 1962603 w 8071474"/>
              <a:gd name="connsiteY259" fmla="*/ 591631 h 6869876"/>
              <a:gd name="connsiteX260" fmla="*/ 1960830 w 8071474"/>
              <a:gd name="connsiteY260" fmla="*/ 586234 h 6869876"/>
              <a:gd name="connsiteX261" fmla="*/ 1959056 w 8071474"/>
              <a:gd name="connsiteY261" fmla="*/ 580519 h 6869876"/>
              <a:gd name="connsiteX262" fmla="*/ 1958170 w 8071474"/>
              <a:gd name="connsiteY262" fmla="*/ 574486 h 6869876"/>
              <a:gd name="connsiteX263" fmla="*/ 1956987 w 8071474"/>
              <a:gd name="connsiteY263" fmla="*/ 568771 h 6869876"/>
              <a:gd name="connsiteX264" fmla="*/ 1956396 w 8071474"/>
              <a:gd name="connsiteY264" fmla="*/ 563056 h 6869876"/>
              <a:gd name="connsiteX265" fmla="*/ 1955805 w 8071474"/>
              <a:gd name="connsiteY265" fmla="*/ 556706 h 6869876"/>
              <a:gd name="connsiteX266" fmla="*/ 1955805 w 8071474"/>
              <a:gd name="connsiteY266" fmla="*/ 550991 h 6869876"/>
              <a:gd name="connsiteX267" fmla="*/ 1955805 w 8071474"/>
              <a:gd name="connsiteY267" fmla="*/ 544959 h 6869876"/>
              <a:gd name="connsiteX268" fmla="*/ 1956396 w 8071474"/>
              <a:gd name="connsiteY268" fmla="*/ 539244 h 6869876"/>
              <a:gd name="connsiteX269" fmla="*/ 1956987 w 8071474"/>
              <a:gd name="connsiteY269" fmla="*/ 533529 h 6869876"/>
              <a:gd name="connsiteX270" fmla="*/ 1958170 w 8071474"/>
              <a:gd name="connsiteY270" fmla="*/ 527496 h 6869876"/>
              <a:gd name="connsiteX271" fmla="*/ 1959056 w 8071474"/>
              <a:gd name="connsiteY271" fmla="*/ 521464 h 6869876"/>
              <a:gd name="connsiteX272" fmla="*/ 1960830 w 8071474"/>
              <a:gd name="connsiteY272" fmla="*/ 515749 h 6869876"/>
              <a:gd name="connsiteX273" fmla="*/ 1962603 w 8071474"/>
              <a:gd name="connsiteY273" fmla="*/ 510034 h 6869876"/>
              <a:gd name="connsiteX274" fmla="*/ 1964968 w 8071474"/>
              <a:gd name="connsiteY274" fmla="*/ 504636 h 6869876"/>
              <a:gd name="connsiteX275" fmla="*/ 1967037 w 8071474"/>
              <a:gd name="connsiteY275" fmla="*/ 499239 h 6869876"/>
              <a:gd name="connsiteX276" fmla="*/ 1969993 w 8071474"/>
              <a:gd name="connsiteY276" fmla="*/ 493524 h 6869876"/>
              <a:gd name="connsiteX277" fmla="*/ 1972653 w 8071474"/>
              <a:gd name="connsiteY277" fmla="*/ 488444 h 6869876"/>
              <a:gd name="connsiteX278" fmla="*/ 1975904 w 8071474"/>
              <a:gd name="connsiteY278" fmla="*/ 483046 h 6869876"/>
              <a:gd name="connsiteX279" fmla="*/ 1979451 w 8071474"/>
              <a:gd name="connsiteY279" fmla="*/ 478284 h 6869876"/>
              <a:gd name="connsiteX280" fmla="*/ 1983589 w 8071474"/>
              <a:gd name="connsiteY280" fmla="*/ 473204 h 6869876"/>
              <a:gd name="connsiteX281" fmla="*/ 1987431 w 8071474"/>
              <a:gd name="connsiteY281" fmla="*/ 468441 h 6869876"/>
              <a:gd name="connsiteX282" fmla="*/ 1991865 w 8071474"/>
              <a:gd name="connsiteY282" fmla="*/ 463679 h 6869876"/>
              <a:gd name="connsiteX283" fmla="*/ 1996594 w 8071474"/>
              <a:gd name="connsiteY283" fmla="*/ 459551 h 6869876"/>
              <a:gd name="connsiteX284" fmla="*/ 2001028 w 8071474"/>
              <a:gd name="connsiteY284" fmla="*/ 455424 h 6869876"/>
              <a:gd name="connsiteX285" fmla="*/ 2006052 w 8071474"/>
              <a:gd name="connsiteY285" fmla="*/ 451614 h 6869876"/>
              <a:gd name="connsiteX286" fmla="*/ 2011077 w 8071474"/>
              <a:gd name="connsiteY286" fmla="*/ 448121 h 6869876"/>
              <a:gd name="connsiteX287" fmla="*/ 2016102 w 8071474"/>
              <a:gd name="connsiteY287" fmla="*/ 444629 h 6869876"/>
              <a:gd name="connsiteX288" fmla="*/ 2021718 w 8071474"/>
              <a:gd name="connsiteY288" fmla="*/ 441771 h 6869876"/>
              <a:gd name="connsiteX289" fmla="*/ 2027038 w 8071474"/>
              <a:gd name="connsiteY289" fmla="*/ 439231 h 6869876"/>
              <a:gd name="connsiteX290" fmla="*/ 2032654 w 8071474"/>
              <a:gd name="connsiteY290" fmla="*/ 436691 h 6869876"/>
              <a:gd name="connsiteX291" fmla="*/ 2038270 w 8071474"/>
              <a:gd name="connsiteY291" fmla="*/ 434786 h 6869876"/>
              <a:gd name="connsiteX292" fmla="*/ 2043886 w 8071474"/>
              <a:gd name="connsiteY292" fmla="*/ 432881 h 6869876"/>
              <a:gd name="connsiteX293" fmla="*/ 2049502 w 8071474"/>
              <a:gd name="connsiteY293" fmla="*/ 431611 h 6869876"/>
              <a:gd name="connsiteX294" fmla="*/ 2055413 w 8071474"/>
              <a:gd name="connsiteY294" fmla="*/ 430024 h 6869876"/>
              <a:gd name="connsiteX295" fmla="*/ 2061029 w 8071474"/>
              <a:gd name="connsiteY295" fmla="*/ 429071 h 6869876"/>
              <a:gd name="connsiteX296" fmla="*/ 2067236 w 8071474"/>
              <a:gd name="connsiteY296" fmla="*/ 428119 h 6869876"/>
              <a:gd name="connsiteX297" fmla="*/ 2072852 w 8071474"/>
              <a:gd name="connsiteY297" fmla="*/ 427801 h 6869876"/>
              <a:gd name="connsiteX298" fmla="*/ 2079059 w 8071474"/>
              <a:gd name="connsiteY298" fmla="*/ 427801 h 6869876"/>
              <a:gd name="connsiteX299" fmla="*/ 2084970 w 8071474"/>
              <a:gd name="connsiteY299" fmla="*/ 427801 h 6869876"/>
              <a:gd name="connsiteX300" fmla="*/ 2090882 w 8071474"/>
              <a:gd name="connsiteY300" fmla="*/ 428119 h 6869876"/>
              <a:gd name="connsiteX301" fmla="*/ 2096793 w 8071474"/>
              <a:gd name="connsiteY301" fmla="*/ 429071 h 6869876"/>
              <a:gd name="connsiteX302" fmla="*/ 2102409 w 8071474"/>
              <a:gd name="connsiteY302" fmla="*/ 430024 h 6869876"/>
              <a:gd name="connsiteX303" fmla="*/ 2108321 w 8071474"/>
              <a:gd name="connsiteY303" fmla="*/ 431611 h 6869876"/>
              <a:gd name="connsiteX304" fmla="*/ 2113936 w 8071474"/>
              <a:gd name="connsiteY304" fmla="*/ 432881 h 6869876"/>
              <a:gd name="connsiteX305" fmla="*/ 2119552 w 8071474"/>
              <a:gd name="connsiteY305" fmla="*/ 434786 h 6869876"/>
              <a:gd name="connsiteX306" fmla="*/ 2125464 w 8071474"/>
              <a:gd name="connsiteY306" fmla="*/ 436691 h 6869876"/>
              <a:gd name="connsiteX307" fmla="*/ 2130784 w 8071474"/>
              <a:gd name="connsiteY307" fmla="*/ 439231 h 6869876"/>
              <a:gd name="connsiteX308" fmla="*/ 2136104 w 8071474"/>
              <a:gd name="connsiteY308" fmla="*/ 441771 h 6869876"/>
              <a:gd name="connsiteX309" fmla="*/ 2141720 w 8071474"/>
              <a:gd name="connsiteY309" fmla="*/ 444629 h 6869876"/>
              <a:gd name="connsiteX310" fmla="*/ 2146745 w 8071474"/>
              <a:gd name="connsiteY310" fmla="*/ 448121 h 6869876"/>
              <a:gd name="connsiteX311" fmla="*/ 2152065 w 8071474"/>
              <a:gd name="connsiteY311" fmla="*/ 451614 h 6869876"/>
              <a:gd name="connsiteX312" fmla="*/ 2156795 w 8071474"/>
              <a:gd name="connsiteY312" fmla="*/ 455424 h 6869876"/>
              <a:gd name="connsiteX313" fmla="*/ 2161819 w 8071474"/>
              <a:gd name="connsiteY313" fmla="*/ 459551 h 6869876"/>
              <a:gd name="connsiteX314" fmla="*/ 2165957 w 8071474"/>
              <a:gd name="connsiteY314" fmla="*/ 463679 h 6869876"/>
              <a:gd name="connsiteX315" fmla="*/ 2966073 w 8071474"/>
              <a:gd name="connsiteY315" fmla="*/ 1263779 h 6869876"/>
              <a:gd name="connsiteX316" fmla="*/ 5612631 w 8071474"/>
              <a:gd name="connsiteY316" fmla="*/ 3910459 h 6869876"/>
              <a:gd name="connsiteX317" fmla="*/ 5617360 w 8071474"/>
              <a:gd name="connsiteY317" fmla="*/ 3915221 h 6869876"/>
              <a:gd name="connsiteX318" fmla="*/ 5621498 w 8071474"/>
              <a:gd name="connsiteY318" fmla="*/ 3920301 h 6869876"/>
              <a:gd name="connsiteX319" fmla="*/ 5625341 w 8071474"/>
              <a:gd name="connsiteY319" fmla="*/ 3925381 h 6869876"/>
              <a:gd name="connsiteX320" fmla="*/ 5628888 w 8071474"/>
              <a:gd name="connsiteY320" fmla="*/ 3930461 h 6869876"/>
              <a:gd name="connsiteX321" fmla="*/ 5632139 w 8071474"/>
              <a:gd name="connsiteY321" fmla="*/ 3935224 h 6869876"/>
              <a:gd name="connsiteX322" fmla="*/ 5635094 w 8071474"/>
              <a:gd name="connsiteY322" fmla="*/ 3940621 h 6869876"/>
              <a:gd name="connsiteX323" fmla="*/ 5638050 w 8071474"/>
              <a:gd name="connsiteY323" fmla="*/ 3946336 h 6869876"/>
              <a:gd name="connsiteX324" fmla="*/ 5640415 w 8071474"/>
              <a:gd name="connsiteY324" fmla="*/ 3951734 h 6869876"/>
              <a:gd name="connsiteX325" fmla="*/ 5642484 w 8071474"/>
              <a:gd name="connsiteY325" fmla="*/ 3957766 h 6869876"/>
              <a:gd name="connsiteX326" fmla="*/ 5644257 w 8071474"/>
              <a:gd name="connsiteY326" fmla="*/ 3963481 h 6869876"/>
              <a:gd name="connsiteX327" fmla="*/ 5645735 w 8071474"/>
              <a:gd name="connsiteY327" fmla="*/ 3969196 h 6869876"/>
              <a:gd name="connsiteX328" fmla="*/ 5647213 w 8071474"/>
              <a:gd name="connsiteY328" fmla="*/ 3975229 h 6869876"/>
              <a:gd name="connsiteX329" fmla="*/ 5648100 w 8071474"/>
              <a:gd name="connsiteY329" fmla="*/ 3980944 h 6869876"/>
              <a:gd name="connsiteX330" fmla="*/ 5648691 w 8071474"/>
              <a:gd name="connsiteY330" fmla="*/ 3986976 h 6869876"/>
              <a:gd name="connsiteX331" fmla="*/ 5649282 w 8071474"/>
              <a:gd name="connsiteY331" fmla="*/ 3992691 h 6869876"/>
              <a:gd name="connsiteX332" fmla="*/ 5649282 w 8071474"/>
              <a:gd name="connsiteY332" fmla="*/ 3999041 h 6869876"/>
              <a:gd name="connsiteX333" fmla="*/ 5649282 w 8071474"/>
              <a:gd name="connsiteY333" fmla="*/ 4004756 h 6869876"/>
              <a:gd name="connsiteX334" fmla="*/ 5648691 w 8071474"/>
              <a:gd name="connsiteY334" fmla="*/ 4010789 h 6869876"/>
              <a:gd name="connsiteX335" fmla="*/ 5648100 w 8071474"/>
              <a:gd name="connsiteY335" fmla="*/ 4016821 h 6869876"/>
              <a:gd name="connsiteX336" fmla="*/ 5647213 w 8071474"/>
              <a:gd name="connsiteY336" fmla="*/ 4022536 h 6869876"/>
              <a:gd name="connsiteX337" fmla="*/ 5645735 w 8071474"/>
              <a:gd name="connsiteY337" fmla="*/ 4028251 h 6869876"/>
              <a:gd name="connsiteX338" fmla="*/ 5644257 w 8071474"/>
              <a:gd name="connsiteY338" fmla="*/ 4034601 h 6869876"/>
              <a:gd name="connsiteX339" fmla="*/ 5642484 w 8071474"/>
              <a:gd name="connsiteY339" fmla="*/ 4040316 h 6869876"/>
              <a:gd name="connsiteX340" fmla="*/ 5640415 w 8071474"/>
              <a:gd name="connsiteY340" fmla="*/ 4045714 h 6869876"/>
              <a:gd name="connsiteX341" fmla="*/ 5638050 w 8071474"/>
              <a:gd name="connsiteY341" fmla="*/ 4051429 h 6869876"/>
              <a:gd name="connsiteX342" fmla="*/ 5635094 w 8071474"/>
              <a:gd name="connsiteY342" fmla="*/ 4056826 h 6869876"/>
              <a:gd name="connsiteX343" fmla="*/ 5632139 w 8071474"/>
              <a:gd name="connsiteY343" fmla="*/ 4062224 h 6869876"/>
              <a:gd name="connsiteX344" fmla="*/ 5628888 w 8071474"/>
              <a:gd name="connsiteY344" fmla="*/ 4067621 h 6869876"/>
              <a:gd name="connsiteX345" fmla="*/ 5625341 w 8071474"/>
              <a:gd name="connsiteY345" fmla="*/ 4072701 h 6869876"/>
              <a:gd name="connsiteX346" fmla="*/ 5621498 w 8071474"/>
              <a:gd name="connsiteY346" fmla="*/ 4077464 h 6869876"/>
              <a:gd name="connsiteX347" fmla="*/ 5617360 w 8071474"/>
              <a:gd name="connsiteY347" fmla="*/ 4082226 h 6869876"/>
              <a:gd name="connsiteX348" fmla="*/ 5612631 w 8071474"/>
              <a:gd name="connsiteY348" fmla="*/ 4086989 h 6869876"/>
              <a:gd name="connsiteX349" fmla="*/ 5608198 w 8071474"/>
              <a:gd name="connsiteY349" fmla="*/ 4091751 h 6869876"/>
              <a:gd name="connsiteX350" fmla="*/ 5603468 w 8071474"/>
              <a:gd name="connsiteY350" fmla="*/ 4095561 h 6869876"/>
              <a:gd name="connsiteX351" fmla="*/ 5598443 w 8071474"/>
              <a:gd name="connsiteY351" fmla="*/ 4099371 h 6869876"/>
              <a:gd name="connsiteX352" fmla="*/ 5593419 w 8071474"/>
              <a:gd name="connsiteY352" fmla="*/ 4103181 h 6869876"/>
              <a:gd name="connsiteX353" fmla="*/ 5588098 w 8071474"/>
              <a:gd name="connsiteY353" fmla="*/ 4106356 h 6869876"/>
              <a:gd name="connsiteX354" fmla="*/ 5582482 w 8071474"/>
              <a:gd name="connsiteY354" fmla="*/ 4109214 h 6869876"/>
              <a:gd name="connsiteX355" fmla="*/ 5577162 w 8071474"/>
              <a:gd name="connsiteY355" fmla="*/ 4112071 h 6869876"/>
              <a:gd name="connsiteX356" fmla="*/ 5571842 w 8071474"/>
              <a:gd name="connsiteY356" fmla="*/ 4114294 h 6869876"/>
              <a:gd name="connsiteX357" fmla="*/ 5565931 w 8071474"/>
              <a:gd name="connsiteY357" fmla="*/ 4116516 h 6869876"/>
              <a:gd name="connsiteX358" fmla="*/ 5560315 w 8071474"/>
              <a:gd name="connsiteY358" fmla="*/ 4118421 h 6869876"/>
              <a:gd name="connsiteX359" fmla="*/ 5554699 w 8071474"/>
              <a:gd name="connsiteY359" fmla="*/ 4120009 h 6869876"/>
              <a:gd name="connsiteX360" fmla="*/ 5548492 w 8071474"/>
              <a:gd name="connsiteY360" fmla="*/ 4121279 h 6869876"/>
              <a:gd name="connsiteX361" fmla="*/ 5542580 w 8071474"/>
              <a:gd name="connsiteY361" fmla="*/ 4122231 h 6869876"/>
              <a:gd name="connsiteX362" fmla="*/ 5536669 w 8071474"/>
              <a:gd name="connsiteY362" fmla="*/ 4122866 h 6869876"/>
              <a:gd name="connsiteX363" fmla="*/ 5530758 w 8071474"/>
              <a:gd name="connsiteY363" fmla="*/ 4123184 h 6869876"/>
              <a:gd name="connsiteX364" fmla="*/ 5524846 w 8071474"/>
              <a:gd name="connsiteY364" fmla="*/ 4123501 h 6869876"/>
              <a:gd name="connsiteX365" fmla="*/ 5518639 w 8071474"/>
              <a:gd name="connsiteY365" fmla="*/ 4123184 h 6869876"/>
              <a:gd name="connsiteX366" fmla="*/ 5513023 w 8071474"/>
              <a:gd name="connsiteY366" fmla="*/ 4122866 h 6869876"/>
              <a:gd name="connsiteX367" fmla="*/ 5506816 w 8071474"/>
              <a:gd name="connsiteY367" fmla="*/ 4122231 h 6869876"/>
              <a:gd name="connsiteX368" fmla="*/ 5501200 w 8071474"/>
              <a:gd name="connsiteY368" fmla="*/ 4121279 h 6869876"/>
              <a:gd name="connsiteX369" fmla="*/ 5494993 w 8071474"/>
              <a:gd name="connsiteY369" fmla="*/ 4120009 h 6869876"/>
              <a:gd name="connsiteX370" fmla="*/ 5489081 w 8071474"/>
              <a:gd name="connsiteY370" fmla="*/ 4118421 h 6869876"/>
              <a:gd name="connsiteX371" fmla="*/ 5483466 w 8071474"/>
              <a:gd name="connsiteY371" fmla="*/ 4116516 h 6869876"/>
              <a:gd name="connsiteX372" fmla="*/ 5477850 w 8071474"/>
              <a:gd name="connsiteY372" fmla="*/ 4114294 h 6869876"/>
              <a:gd name="connsiteX373" fmla="*/ 5472234 w 8071474"/>
              <a:gd name="connsiteY373" fmla="*/ 4112071 h 6869876"/>
              <a:gd name="connsiteX374" fmla="*/ 5466913 w 8071474"/>
              <a:gd name="connsiteY374" fmla="*/ 4109214 h 6869876"/>
              <a:gd name="connsiteX375" fmla="*/ 5461593 w 8071474"/>
              <a:gd name="connsiteY375" fmla="*/ 4106356 h 6869876"/>
              <a:gd name="connsiteX376" fmla="*/ 5456273 w 8071474"/>
              <a:gd name="connsiteY376" fmla="*/ 4103181 h 6869876"/>
              <a:gd name="connsiteX377" fmla="*/ 5451248 w 8071474"/>
              <a:gd name="connsiteY377" fmla="*/ 4099371 h 6869876"/>
              <a:gd name="connsiteX378" fmla="*/ 5446223 w 8071474"/>
              <a:gd name="connsiteY378" fmla="*/ 4095561 h 6869876"/>
              <a:gd name="connsiteX379" fmla="*/ 5441495 w 8071474"/>
              <a:gd name="connsiteY379" fmla="*/ 4091751 h 6869876"/>
              <a:gd name="connsiteX380" fmla="*/ 5436765 w 8071474"/>
              <a:gd name="connsiteY380" fmla="*/ 4086989 h 6869876"/>
              <a:gd name="connsiteX381" fmla="*/ 5322379 w 8071474"/>
              <a:gd name="connsiteY381" fmla="*/ 3972689 h 6869876"/>
              <a:gd name="connsiteX382" fmla="*/ 5317945 w 8071474"/>
              <a:gd name="connsiteY382" fmla="*/ 3968244 h 6869876"/>
              <a:gd name="connsiteX383" fmla="*/ 5312921 w 8071474"/>
              <a:gd name="connsiteY383" fmla="*/ 3964116 h 6869876"/>
              <a:gd name="connsiteX384" fmla="*/ 5307896 w 8071474"/>
              <a:gd name="connsiteY384" fmla="*/ 3960624 h 6869876"/>
              <a:gd name="connsiteX385" fmla="*/ 5302871 w 8071474"/>
              <a:gd name="connsiteY385" fmla="*/ 3956814 h 6869876"/>
              <a:gd name="connsiteX386" fmla="*/ 5297255 w 8071474"/>
              <a:gd name="connsiteY386" fmla="*/ 3953639 h 6869876"/>
              <a:gd name="connsiteX387" fmla="*/ 5292230 w 8071474"/>
              <a:gd name="connsiteY387" fmla="*/ 3950464 h 6869876"/>
              <a:gd name="connsiteX388" fmla="*/ 5286615 w 8071474"/>
              <a:gd name="connsiteY388" fmla="*/ 3947924 h 6869876"/>
              <a:gd name="connsiteX389" fmla="*/ 5281294 w 8071474"/>
              <a:gd name="connsiteY389" fmla="*/ 3945384 h 6869876"/>
              <a:gd name="connsiteX390" fmla="*/ 5275383 w 8071474"/>
              <a:gd name="connsiteY390" fmla="*/ 3943161 h 6869876"/>
              <a:gd name="connsiteX391" fmla="*/ 5269767 w 8071474"/>
              <a:gd name="connsiteY391" fmla="*/ 3941574 h 6869876"/>
              <a:gd name="connsiteX392" fmla="*/ 5263855 w 8071474"/>
              <a:gd name="connsiteY392" fmla="*/ 3939669 h 6869876"/>
              <a:gd name="connsiteX393" fmla="*/ 5257944 w 8071474"/>
              <a:gd name="connsiteY393" fmla="*/ 3938716 h 6869876"/>
              <a:gd name="connsiteX394" fmla="*/ 5252033 w 8071474"/>
              <a:gd name="connsiteY394" fmla="*/ 3937446 h 6869876"/>
              <a:gd name="connsiteX395" fmla="*/ 5246121 w 8071474"/>
              <a:gd name="connsiteY395" fmla="*/ 3936811 h 6869876"/>
              <a:gd name="connsiteX396" fmla="*/ 5240210 w 8071474"/>
              <a:gd name="connsiteY396" fmla="*/ 3936494 h 6869876"/>
              <a:gd name="connsiteX397" fmla="*/ 5234298 w 8071474"/>
              <a:gd name="connsiteY397" fmla="*/ 3936494 h 6869876"/>
              <a:gd name="connsiteX398" fmla="*/ 5228091 w 8071474"/>
              <a:gd name="connsiteY398" fmla="*/ 3936494 h 6869876"/>
              <a:gd name="connsiteX399" fmla="*/ 5222180 w 8071474"/>
              <a:gd name="connsiteY399" fmla="*/ 3936811 h 6869876"/>
              <a:gd name="connsiteX400" fmla="*/ 5216268 w 8071474"/>
              <a:gd name="connsiteY400" fmla="*/ 3937446 h 6869876"/>
              <a:gd name="connsiteX401" fmla="*/ 5210357 w 8071474"/>
              <a:gd name="connsiteY401" fmla="*/ 3938716 h 6869876"/>
              <a:gd name="connsiteX402" fmla="*/ 5204741 w 8071474"/>
              <a:gd name="connsiteY402" fmla="*/ 3939669 h 6869876"/>
              <a:gd name="connsiteX403" fmla="*/ 5198534 w 8071474"/>
              <a:gd name="connsiteY403" fmla="*/ 3941574 h 6869876"/>
              <a:gd name="connsiteX404" fmla="*/ 5192918 w 8071474"/>
              <a:gd name="connsiteY404" fmla="*/ 3943161 h 6869876"/>
              <a:gd name="connsiteX405" fmla="*/ 5187598 w 8071474"/>
              <a:gd name="connsiteY405" fmla="*/ 3945384 h 6869876"/>
              <a:gd name="connsiteX406" fmla="*/ 5181686 w 8071474"/>
              <a:gd name="connsiteY406" fmla="*/ 3947924 h 6869876"/>
              <a:gd name="connsiteX407" fmla="*/ 5176366 w 8071474"/>
              <a:gd name="connsiteY407" fmla="*/ 3950464 h 6869876"/>
              <a:gd name="connsiteX408" fmla="*/ 5171046 w 8071474"/>
              <a:gd name="connsiteY408" fmla="*/ 3953639 h 6869876"/>
              <a:gd name="connsiteX409" fmla="*/ 5165430 w 8071474"/>
              <a:gd name="connsiteY409" fmla="*/ 3956814 h 6869876"/>
              <a:gd name="connsiteX410" fmla="*/ 5160405 w 8071474"/>
              <a:gd name="connsiteY410" fmla="*/ 3960624 h 6869876"/>
              <a:gd name="connsiteX411" fmla="*/ 5155380 w 8071474"/>
              <a:gd name="connsiteY411" fmla="*/ 3964116 h 6869876"/>
              <a:gd name="connsiteX412" fmla="*/ 5150947 w 8071474"/>
              <a:gd name="connsiteY412" fmla="*/ 3968244 h 6869876"/>
              <a:gd name="connsiteX413" fmla="*/ 5146218 w 8071474"/>
              <a:gd name="connsiteY413" fmla="*/ 3972689 h 6869876"/>
              <a:gd name="connsiteX414" fmla="*/ 5141488 w 8071474"/>
              <a:gd name="connsiteY414" fmla="*/ 3977451 h 6869876"/>
              <a:gd name="connsiteX415" fmla="*/ 5137646 w 8071474"/>
              <a:gd name="connsiteY415" fmla="*/ 3982531 h 6869876"/>
              <a:gd name="connsiteX416" fmla="*/ 5133508 w 8071474"/>
              <a:gd name="connsiteY416" fmla="*/ 3986976 h 6869876"/>
              <a:gd name="connsiteX417" fmla="*/ 5129961 w 8071474"/>
              <a:gd name="connsiteY417" fmla="*/ 3992374 h 6869876"/>
              <a:gd name="connsiteX418" fmla="*/ 5126710 w 8071474"/>
              <a:gd name="connsiteY418" fmla="*/ 3997454 h 6869876"/>
              <a:gd name="connsiteX419" fmla="*/ 5123754 w 8071474"/>
              <a:gd name="connsiteY419" fmla="*/ 4002851 h 6869876"/>
              <a:gd name="connsiteX420" fmla="*/ 5121094 w 8071474"/>
              <a:gd name="connsiteY420" fmla="*/ 4008249 h 6869876"/>
              <a:gd name="connsiteX421" fmla="*/ 5118729 w 8071474"/>
              <a:gd name="connsiteY421" fmla="*/ 4013964 h 6869876"/>
              <a:gd name="connsiteX422" fmla="*/ 5116660 w 8071474"/>
              <a:gd name="connsiteY422" fmla="*/ 4019679 h 6869876"/>
              <a:gd name="connsiteX423" fmla="*/ 5114591 w 8071474"/>
              <a:gd name="connsiteY423" fmla="*/ 4025394 h 6869876"/>
              <a:gd name="connsiteX424" fmla="*/ 5113113 w 8071474"/>
              <a:gd name="connsiteY424" fmla="*/ 4031109 h 6869876"/>
              <a:gd name="connsiteX425" fmla="*/ 5111636 w 8071474"/>
              <a:gd name="connsiteY425" fmla="*/ 4037141 h 6869876"/>
              <a:gd name="connsiteX426" fmla="*/ 5111044 w 8071474"/>
              <a:gd name="connsiteY426" fmla="*/ 4043174 h 6869876"/>
              <a:gd name="connsiteX427" fmla="*/ 5110158 w 8071474"/>
              <a:gd name="connsiteY427" fmla="*/ 4048889 h 6869876"/>
              <a:gd name="connsiteX428" fmla="*/ 5109862 w 8071474"/>
              <a:gd name="connsiteY428" fmla="*/ 4054921 h 6869876"/>
              <a:gd name="connsiteX429" fmla="*/ 5109567 w 8071474"/>
              <a:gd name="connsiteY429" fmla="*/ 4060954 h 6869876"/>
              <a:gd name="connsiteX430" fmla="*/ 5109862 w 8071474"/>
              <a:gd name="connsiteY430" fmla="*/ 4066986 h 6869876"/>
              <a:gd name="connsiteX431" fmla="*/ 5110158 w 8071474"/>
              <a:gd name="connsiteY431" fmla="*/ 4073019 h 6869876"/>
              <a:gd name="connsiteX432" fmla="*/ 5111044 w 8071474"/>
              <a:gd name="connsiteY432" fmla="*/ 4078734 h 6869876"/>
              <a:gd name="connsiteX433" fmla="*/ 5111636 w 8071474"/>
              <a:gd name="connsiteY433" fmla="*/ 4084766 h 6869876"/>
              <a:gd name="connsiteX434" fmla="*/ 5113113 w 8071474"/>
              <a:gd name="connsiteY434" fmla="*/ 4090481 h 6869876"/>
              <a:gd name="connsiteX435" fmla="*/ 5114591 w 8071474"/>
              <a:gd name="connsiteY435" fmla="*/ 4096196 h 6869876"/>
              <a:gd name="connsiteX436" fmla="*/ 5116660 w 8071474"/>
              <a:gd name="connsiteY436" fmla="*/ 4101911 h 6869876"/>
              <a:gd name="connsiteX437" fmla="*/ 5118729 w 8071474"/>
              <a:gd name="connsiteY437" fmla="*/ 4107626 h 6869876"/>
              <a:gd name="connsiteX438" fmla="*/ 5121094 w 8071474"/>
              <a:gd name="connsiteY438" fmla="*/ 4113659 h 6869876"/>
              <a:gd name="connsiteX439" fmla="*/ 5123754 w 8071474"/>
              <a:gd name="connsiteY439" fmla="*/ 4119056 h 6869876"/>
              <a:gd name="connsiteX440" fmla="*/ 5126710 w 8071474"/>
              <a:gd name="connsiteY440" fmla="*/ 4124454 h 6869876"/>
              <a:gd name="connsiteX441" fmla="*/ 5129961 w 8071474"/>
              <a:gd name="connsiteY441" fmla="*/ 4129851 h 6869876"/>
              <a:gd name="connsiteX442" fmla="*/ 5133508 w 8071474"/>
              <a:gd name="connsiteY442" fmla="*/ 4134614 h 6869876"/>
              <a:gd name="connsiteX443" fmla="*/ 5137646 w 8071474"/>
              <a:gd name="connsiteY443" fmla="*/ 4139694 h 6869876"/>
              <a:gd name="connsiteX444" fmla="*/ 5141488 w 8071474"/>
              <a:gd name="connsiteY444" fmla="*/ 4144456 h 6869876"/>
              <a:gd name="connsiteX445" fmla="*/ 5146218 w 8071474"/>
              <a:gd name="connsiteY445" fmla="*/ 4149219 h 6869876"/>
              <a:gd name="connsiteX446" fmla="*/ 5870075 w 8071474"/>
              <a:gd name="connsiteY446" fmla="*/ 4872801 h 6869876"/>
              <a:gd name="connsiteX447" fmla="*/ 5874509 w 8071474"/>
              <a:gd name="connsiteY447" fmla="*/ 4877564 h 6869876"/>
              <a:gd name="connsiteX448" fmla="*/ 5878646 w 8071474"/>
              <a:gd name="connsiteY448" fmla="*/ 4882644 h 6869876"/>
              <a:gd name="connsiteX449" fmla="*/ 5882489 w 8071474"/>
              <a:gd name="connsiteY449" fmla="*/ 4887724 h 6869876"/>
              <a:gd name="connsiteX450" fmla="*/ 5886036 w 8071474"/>
              <a:gd name="connsiteY450" fmla="*/ 4892804 h 6869876"/>
              <a:gd name="connsiteX451" fmla="*/ 5889287 w 8071474"/>
              <a:gd name="connsiteY451" fmla="*/ 4897566 h 6869876"/>
              <a:gd name="connsiteX452" fmla="*/ 5892243 w 8071474"/>
              <a:gd name="connsiteY452" fmla="*/ 4902964 h 6869876"/>
              <a:gd name="connsiteX453" fmla="*/ 5895199 w 8071474"/>
              <a:gd name="connsiteY453" fmla="*/ 4908996 h 6869876"/>
              <a:gd name="connsiteX454" fmla="*/ 5897268 w 8071474"/>
              <a:gd name="connsiteY454" fmla="*/ 4914394 h 6869876"/>
              <a:gd name="connsiteX455" fmla="*/ 5899336 w 8071474"/>
              <a:gd name="connsiteY455" fmla="*/ 4920109 h 6869876"/>
              <a:gd name="connsiteX456" fmla="*/ 5901701 w 8071474"/>
              <a:gd name="connsiteY456" fmla="*/ 4925824 h 6869876"/>
              <a:gd name="connsiteX457" fmla="*/ 5902883 w 8071474"/>
              <a:gd name="connsiteY457" fmla="*/ 4931539 h 6869876"/>
              <a:gd name="connsiteX458" fmla="*/ 5904066 w 8071474"/>
              <a:gd name="connsiteY458" fmla="*/ 4937571 h 6869876"/>
              <a:gd name="connsiteX459" fmla="*/ 5905248 w 8071474"/>
              <a:gd name="connsiteY459" fmla="*/ 4943286 h 6869876"/>
              <a:gd name="connsiteX460" fmla="*/ 5905840 w 8071474"/>
              <a:gd name="connsiteY460" fmla="*/ 4949319 h 6869876"/>
              <a:gd name="connsiteX461" fmla="*/ 5906135 w 8071474"/>
              <a:gd name="connsiteY461" fmla="*/ 4955351 h 6869876"/>
              <a:gd name="connsiteX462" fmla="*/ 5906726 w 8071474"/>
              <a:gd name="connsiteY462" fmla="*/ 4961384 h 6869876"/>
              <a:gd name="connsiteX463" fmla="*/ 5906135 w 8071474"/>
              <a:gd name="connsiteY463" fmla="*/ 4967099 h 6869876"/>
              <a:gd name="connsiteX464" fmla="*/ 5905840 w 8071474"/>
              <a:gd name="connsiteY464" fmla="*/ 4973131 h 6869876"/>
              <a:gd name="connsiteX465" fmla="*/ 5905248 w 8071474"/>
              <a:gd name="connsiteY465" fmla="*/ 4979164 h 6869876"/>
              <a:gd name="connsiteX466" fmla="*/ 5904066 w 8071474"/>
              <a:gd name="connsiteY466" fmla="*/ 4984879 h 6869876"/>
              <a:gd name="connsiteX467" fmla="*/ 5902883 w 8071474"/>
              <a:gd name="connsiteY467" fmla="*/ 4990911 h 6869876"/>
              <a:gd name="connsiteX468" fmla="*/ 5901701 w 8071474"/>
              <a:gd name="connsiteY468" fmla="*/ 4996944 h 6869876"/>
              <a:gd name="connsiteX469" fmla="*/ 5899336 w 8071474"/>
              <a:gd name="connsiteY469" fmla="*/ 5002659 h 6869876"/>
              <a:gd name="connsiteX470" fmla="*/ 5897268 w 8071474"/>
              <a:gd name="connsiteY470" fmla="*/ 5008056 h 6869876"/>
              <a:gd name="connsiteX471" fmla="*/ 5895199 w 8071474"/>
              <a:gd name="connsiteY471" fmla="*/ 5013771 h 6869876"/>
              <a:gd name="connsiteX472" fmla="*/ 5892243 w 8071474"/>
              <a:gd name="connsiteY472" fmla="*/ 5019169 h 6869876"/>
              <a:gd name="connsiteX473" fmla="*/ 5889287 w 8071474"/>
              <a:gd name="connsiteY473" fmla="*/ 5024566 h 6869876"/>
              <a:gd name="connsiteX474" fmla="*/ 5886036 w 8071474"/>
              <a:gd name="connsiteY474" fmla="*/ 5029964 h 6869876"/>
              <a:gd name="connsiteX475" fmla="*/ 5882489 w 8071474"/>
              <a:gd name="connsiteY475" fmla="*/ 5035044 h 6869876"/>
              <a:gd name="connsiteX476" fmla="*/ 5878646 w 8071474"/>
              <a:gd name="connsiteY476" fmla="*/ 5040124 h 6869876"/>
              <a:gd name="connsiteX477" fmla="*/ 5874509 w 8071474"/>
              <a:gd name="connsiteY477" fmla="*/ 5044569 h 6869876"/>
              <a:gd name="connsiteX478" fmla="*/ 5870075 w 8071474"/>
              <a:gd name="connsiteY478" fmla="*/ 5049331 h 6869876"/>
              <a:gd name="connsiteX479" fmla="*/ 5865346 w 8071474"/>
              <a:gd name="connsiteY479" fmla="*/ 5053776 h 6869876"/>
              <a:gd name="connsiteX480" fmla="*/ 5860617 w 8071474"/>
              <a:gd name="connsiteY480" fmla="*/ 5057904 h 6869876"/>
              <a:gd name="connsiteX481" fmla="*/ 5855592 w 8071474"/>
              <a:gd name="connsiteY481" fmla="*/ 5062031 h 6869876"/>
              <a:gd name="connsiteX482" fmla="*/ 5850567 w 8071474"/>
              <a:gd name="connsiteY482" fmla="*/ 5065524 h 6869876"/>
              <a:gd name="connsiteX483" fmla="*/ 5845247 w 8071474"/>
              <a:gd name="connsiteY483" fmla="*/ 5068699 h 6869876"/>
              <a:gd name="connsiteX484" fmla="*/ 5839926 w 8071474"/>
              <a:gd name="connsiteY484" fmla="*/ 5071556 h 6869876"/>
              <a:gd name="connsiteX485" fmla="*/ 5834311 w 8071474"/>
              <a:gd name="connsiteY485" fmla="*/ 5074414 h 6869876"/>
              <a:gd name="connsiteX486" fmla="*/ 5828695 w 8071474"/>
              <a:gd name="connsiteY486" fmla="*/ 5076636 h 6869876"/>
              <a:gd name="connsiteX487" fmla="*/ 5823375 w 8071474"/>
              <a:gd name="connsiteY487" fmla="*/ 5078859 h 6869876"/>
              <a:gd name="connsiteX488" fmla="*/ 5817463 w 8071474"/>
              <a:gd name="connsiteY488" fmla="*/ 5081081 h 6869876"/>
              <a:gd name="connsiteX489" fmla="*/ 5811552 w 8071474"/>
              <a:gd name="connsiteY489" fmla="*/ 5082351 h 6869876"/>
              <a:gd name="connsiteX490" fmla="*/ 5805640 w 8071474"/>
              <a:gd name="connsiteY490" fmla="*/ 5083304 h 6869876"/>
              <a:gd name="connsiteX491" fmla="*/ 5800024 w 8071474"/>
              <a:gd name="connsiteY491" fmla="*/ 5084574 h 6869876"/>
              <a:gd name="connsiteX492" fmla="*/ 5793817 w 8071474"/>
              <a:gd name="connsiteY492" fmla="*/ 5085209 h 6869876"/>
              <a:gd name="connsiteX493" fmla="*/ 5787610 w 8071474"/>
              <a:gd name="connsiteY493" fmla="*/ 5085526 h 6869876"/>
              <a:gd name="connsiteX494" fmla="*/ 5781994 w 8071474"/>
              <a:gd name="connsiteY494" fmla="*/ 5085844 h 6869876"/>
              <a:gd name="connsiteX495" fmla="*/ 5775787 w 8071474"/>
              <a:gd name="connsiteY495" fmla="*/ 5085526 h 6869876"/>
              <a:gd name="connsiteX496" fmla="*/ 5770171 w 8071474"/>
              <a:gd name="connsiteY496" fmla="*/ 5085209 h 6869876"/>
              <a:gd name="connsiteX497" fmla="*/ 5763965 w 8071474"/>
              <a:gd name="connsiteY497" fmla="*/ 5084574 h 6869876"/>
              <a:gd name="connsiteX498" fmla="*/ 5758349 w 8071474"/>
              <a:gd name="connsiteY498" fmla="*/ 5083304 h 6869876"/>
              <a:gd name="connsiteX499" fmla="*/ 5752141 w 8071474"/>
              <a:gd name="connsiteY499" fmla="*/ 5082351 h 6869876"/>
              <a:gd name="connsiteX500" fmla="*/ 5746526 w 8071474"/>
              <a:gd name="connsiteY500" fmla="*/ 5081081 h 6869876"/>
              <a:gd name="connsiteX501" fmla="*/ 5740614 w 8071474"/>
              <a:gd name="connsiteY501" fmla="*/ 5078859 h 6869876"/>
              <a:gd name="connsiteX502" fmla="*/ 5734998 w 8071474"/>
              <a:gd name="connsiteY502" fmla="*/ 5076636 h 6869876"/>
              <a:gd name="connsiteX503" fmla="*/ 5729382 w 8071474"/>
              <a:gd name="connsiteY503" fmla="*/ 5074414 h 6869876"/>
              <a:gd name="connsiteX504" fmla="*/ 5723767 w 8071474"/>
              <a:gd name="connsiteY504" fmla="*/ 5071556 h 6869876"/>
              <a:gd name="connsiteX505" fmla="*/ 5718446 w 8071474"/>
              <a:gd name="connsiteY505" fmla="*/ 5068699 h 6869876"/>
              <a:gd name="connsiteX506" fmla="*/ 5713421 w 8071474"/>
              <a:gd name="connsiteY506" fmla="*/ 5065524 h 6869876"/>
              <a:gd name="connsiteX507" fmla="*/ 5708396 w 8071474"/>
              <a:gd name="connsiteY507" fmla="*/ 5062031 h 6869876"/>
              <a:gd name="connsiteX508" fmla="*/ 5703372 w 8071474"/>
              <a:gd name="connsiteY508" fmla="*/ 5057904 h 6869876"/>
              <a:gd name="connsiteX509" fmla="*/ 5698347 w 8071474"/>
              <a:gd name="connsiteY509" fmla="*/ 5053776 h 6869876"/>
              <a:gd name="connsiteX510" fmla="*/ 5693618 w 8071474"/>
              <a:gd name="connsiteY510" fmla="*/ 5049331 h 6869876"/>
              <a:gd name="connsiteX511" fmla="*/ 5598148 w 8071474"/>
              <a:gd name="connsiteY511" fmla="*/ 4953764 h 6869876"/>
              <a:gd name="connsiteX512" fmla="*/ 5490560 w 8071474"/>
              <a:gd name="connsiteY512" fmla="*/ 4846449 h 6869876"/>
              <a:gd name="connsiteX513" fmla="*/ 5485830 w 8071474"/>
              <a:gd name="connsiteY513" fmla="*/ 4842004 h 6869876"/>
              <a:gd name="connsiteX514" fmla="*/ 5481397 w 8071474"/>
              <a:gd name="connsiteY514" fmla="*/ 4837876 h 6869876"/>
              <a:gd name="connsiteX515" fmla="*/ 5476372 w 8071474"/>
              <a:gd name="connsiteY515" fmla="*/ 4833749 h 6869876"/>
              <a:gd name="connsiteX516" fmla="*/ 5471348 w 8071474"/>
              <a:gd name="connsiteY516" fmla="*/ 4830256 h 6869876"/>
              <a:gd name="connsiteX517" fmla="*/ 5465732 w 8071474"/>
              <a:gd name="connsiteY517" fmla="*/ 4827081 h 6869876"/>
              <a:gd name="connsiteX518" fmla="*/ 5460411 w 8071474"/>
              <a:gd name="connsiteY518" fmla="*/ 4824224 h 6869876"/>
              <a:gd name="connsiteX519" fmla="*/ 5455091 w 8071474"/>
              <a:gd name="connsiteY519" fmla="*/ 4821049 h 6869876"/>
              <a:gd name="connsiteX520" fmla="*/ 5449475 w 8071474"/>
              <a:gd name="connsiteY520" fmla="*/ 4819144 h 6869876"/>
              <a:gd name="connsiteX521" fmla="*/ 5443563 w 8071474"/>
              <a:gd name="connsiteY521" fmla="*/ 4816921 h 6869876"/>
              <a:gd name="connsiteX522" fmla="*/ 5437948 w 8071474"/>
              <a:gd name="connsiteY522" fmla="*/ 4814699 h 6869876"/>
              <a:gd name="connsiteX523" fmla="*/ 5432036 w 8071474"/>
              <a:gd name="connsiteY523" fmla="*/ 4813429 h 6869876"/>
              <a:gd name="connsiteX524" fmla="*/ 5426420 w 8071474"/>
              <a:gd name="connsiteY524" fmla="*/ 4812159 h 6869876"/>
              <a:gd name="connsiteX525" fmla="*/ 5420509 w 8071474"/>
              <a:gd name="connsiteY525" fmla="*/ 4811206 h 6869876"/>
              <a:gd name="connsiteX526" fmla="*/ 5414597 w 8071474"/>
              <a:gd name="connsiteY526" fmla="*/ 4810571 h 6869876"/>
              <a:gd name="connsiteX527" fmla="*/ 5408391 w 8071474"/>
              <a:gd name="connsiteY527" fmla="*/ 4809936 h 6869876"/>
              <a:gd name="connsiteX528" fmla="*/ 5402775 w 8071474"/>
              <a:gd name="connsiteY528" fmla="*/ 4809619 h 6869876"/>
              <a:gd name="connsiteX529" fmla="*/ 5396568 w 8071474"/>
              <a:gd name="connsiteY529" fmla="*/ 4809936 h 6869876"/>
              <a:gd name="connsiteX530" fmla="*/ 5390361 w 8071474"/>
              <a:gd name="connsiteY530" fmla="*/ 4810571 h 6869876"/>
              <a:gd name="connsiteX531" fmla="*/ 5384745 w 8071474"/>
              <a:gd name="connsiteY531" fmla="*/ 4811206 h 6869876"/>
              <a:gd name="connsiteX532" fmla="*/ 5378538 w 8071474"/>
              <a:gd name="connsiteY532" fmla="*/ 4812159 h 6869876"/>
              <a:gd name="connsiteX533" fmla="*/ 5372922 w 8071474"/>
              <a:gd name="connsiteY533" fmla="*/ 4813429 h 6869876"/>
              <a:gd name="connsiteX534" fmla="*/ 5367010 w 8071474"/>
              <a:gd name="connsiteY534" fmla="*/ 4814699 h 6869876"/>
              <a:gd name="connsiteX535" fmla="*/ 5361394 w 8071474"/>
              <a:gd name="connsiteY535" fmla="*/ 4816921 h 6869876"/>
              <a:gd name="connsiteX536" fmla="*/ 5355483 w 8071474"/>
              <a:gd name="connsiteY536" fmla="*/ 4819144 h 6869876"/>
              <a:gd name="connsiteX537" fmla="*/ 5350163 w 8071474"/>
              <a:gd name="connsiteY537" fmla="*/ 4821049 h 6869876"/>
              <a:gd name="connsiteX538" fmla="*/ 5344547 w 8071474"/>
              <a:gd name="connsiteY538" fmla="*/ 4824224 h 6869876"/>
              <a:gd name="connsiteX539" fmla="*/ 5338931 w 8071474"/>
              <a:gd name="connsiteY539" fmla="*/ 4827081 h 6869876"/>
              <a:gd name="connsiteX540" fmla="*/ 5333906 w 8071474"/>
              <a:gd name="connsiteY540" fmla="*/ 4830256 h 6869876"/>
              <a:gd name="connsiteX541" fmla="*/ 5328881 w 8071474"/>
              <a:gd name="connsiteY541" fmla="*/ 4833749 h 6869876"/>
              <a:gd name="connsiteX542" fmla="*/ 5323857 w 8071474"/>
              <a:gd name="connsiteY542" fmla="*/ 4837876 h 6869876"/>
              <a:gd name="connsiteX543" fmla="*/ 5318832 w 8071474"/>
              <a:gd name="connsiteY543" fmla="*/ 4842004 h 6869876"/>
              <a:gd name="connsiteX544" fmla="*/ 5314398 w 8071474"/>
              <a:gd name="connsiteY544" fmla="*/ 4846449 h 6869876"/>
              <a:gd name="connsiteX545" fmla="*/ 5307305 w 8071474"/>
              <a:gd name="connsiteY545" fmla="*/ 4853751 h 6869876"/>
              <a:gd name="connsiteX546" fmla="*/ 5301393 w 8071474"/>
              <a:gd name="connsiteY546" fmla="*/ 4861689 h 6869876"/>
              <a:gd name="connsiteX547" fmla="*/ 5295482 w 8071474"/>
              <a:gd name="connsiteY547" fmla="*/ 4869944 h 6869876"/>
              <a:gd name="connsiteX548" fmla="*/ 5291048 w 8071474"/>
              <a:gd name="connsiteY548" fmla="*/ 4879151 h 6869876"/>
              <a:gd name="connsiteX549" fmla="*/ 5286910 w 8071474"/>
              <a:gd name="connsiteY549" fmla="*/ 4887724 h 6869876"/>
              <a:gd name="connsiteX550" fmla="*/ 5283659 w 8071474"/>
              <a:gd name="connsiteY550" fmla="*/ 4896931 h 6869876"/>
              <a:gd name="connsiteX551" fmla="*/ 5281294 w 8071474"/>
              <a:gd name="connsiteY551" fmla="*/ 4906456 h 6869876"/>
              <a:gd name="connsiteX552" fmla="*/ 5279521 w 8071474"/>
              <a:gd name="connsiteY552" fmla="*/ 4915664 h 6869876"/>
              <a:gd name="connsiteX553" fmla="*/ 5278339 w 8071474"/>
              <a:gd name="connsiteY553" fmla="*/ 4925506 h 6869876"/>
              <a:gd name="connsiteX554" fmla="*/ 5278339 w 8071474"/>
              <a:gd name="connsiteY554" fmla="*/ 4935031 h 6869876"/>
              <a:gd name="connsiteX555" fmla="*/ 5278634 w 8071474"/>
              <a:gd name="connsiteY555" fmla="*/ 4944874 h 6869876"/>
              <a:gd name="connsiteX556" fmla="*/ 5279816 w 8071474"/>
              <a:gd name="connsiteY556" fmla="*/ 4954081 h 6869876"/>
              <a:gd name="connsiteX557" fmla="*/ 5281885 w 8071474"/>
              <a:gd name="connsiteY557" fmla="*/ 4963924 h 6869876"/>
              <a:gd name="connsiteX558" fmla="*/ 5284546 w 8071474"/>
              <a:gd name="connsiteY558" fmla="*/ 4972814 h 6869876"/>
              <a:gd name="connsiteX559" fmla="*/ 5288092 w 8071474"/>
              <a:gd name="connsiteY559" fmla="*/ 4982021 h 6869876"/>
              <a:gd name="connsiteX560" fmla="*/ 5291935 w 8071474"/>
              <a:gd name="connsiteY560" fmla="*/ 4991229 h 6869876"/>
              <a:gd name="connsiteX561" fmla="*/ 5583665 w 8071474"/>
              <a:gd name="connsiteY561" fmla="*/ 5282376 h 6869876"/>
              <a:gd name="connsiteX562" fmla="*/ 5588098 w 8071474"/>
              <a:gd name="connsiteY562" fmla="*/ 5287139 h 6869876"/>
              <a:gd name="connsiteX563" fmla="*/ 5592237 w 8071474"/>
              <a:gd name="connsiteY563" fmla="*/ 5292219 h 6869876"/>
              <a:gd name="connsiteX564" fmla="*/ 5595784 w 8071474"/>
              <a:gd name="connsiteY564" fmla="*/ 5296664 h 6869876"/>
              <a:gd name="connsiteX565" fmla="*/ 5599626 w 8071474"/>
              <a:gd name="connsiteY565" fmla="*/ 5302061 h 6869876"/>
              <a:gd name="connsiteX566" fmla="*/ 5602582 w 8071474"/>
              <a:gd name="connsiteY566" fmla="*/ 5307141 h 6869876"/>
              <a:gd name="connsiteX567" fmla="*/ 5605833 w 8071474"/>
              <a:gd name="connsiteY567" fmla="*/ 5312539 h 6869876"/>
              <a:gd name="connsiteX568" fmla="*/ 5608493 w 8071474"/>
              <a:gd name="connsiteY568" fmla="*/ 5317936 h 6869876"/>
              <a:gd name="connsiteX569" fmla="*/ 5610857 w 8071474"/>
              <a:gd name="connsiteY569" fmla="*/ 5323651 h 6869876"/>
              <a:gd name="connsiteX570" fmla="*/ 5613222 w 8071474"/>
              <a:gd name="connsiteY570" fmla="*/ 5329366 h 6869876"/>
              <a:gd name="connsiteX571" fmla="*/ 5614996 w 8071474"/>
              <a:gd name="connsiteY571" fmla="*/ 5335399 h 6869876"/>
              <a:gd name="connsiteX572" fmla="*/ 5616474 w 8071474"/>
              <a:gd name="connsiteY572" fmla="*/ 5341114 h 6869876"/>
              <a:gd name="connsiteX573" fmla="*/ 5617656 w 8071474"/>
              <a:gd name="connsiteY573" fmla="*/ 5346829 h 6869876"/>
              <a:gd name="connsiteX574" fmla="*/ 5618838 w 8071474"/>
              <a:gd name="connsiteY574" fmla="*/ 5352861 h 6869876"/>
              <a:gd name="connsiteX575" fmla="*/ 5619725 w 8071474"/>
              <a:gd name="connsiteY575" fmla="*/ 5358576 h 6869876"/>
              <a:gd name="connsiteX576" fmla="*/ 5620021 w 8071474"/>
              <a:gd name="connsiteY576" fmla="*/ 5364609 h 6869876"/>
              <a:gd name="connsiteX577" fmla="*/ 5620021 w 8071474"/>
              <a:gd name="connsiteY577" fmla="*/ 5370959 h 6869876"/>
              <a:gd name="connsiteX578" fmla="*/ 5620021 w 8071474"/>
              <a:gd name="connsiteY578" fmla="*/ 5376674 h 6869876"/>
              <a:gd name="connsiteX579" fmla="*/ 5619725 w 8071474"/>
              <a:gd name="connsiteY579" fmla="*/ 5382706 h 6869876"/>
              <a:gd name="connsiteX580" fmla="*/ 5618838 w 8071474"/>
              <a:gd name="connsiteY580" fmla="*/ 5388421 h 6869876"/>
              <a:gd name="connsiteX581" fmla="*/ 5617656 w 8071474"/>
              <a:gd name="connsiteY581" fmla="*/ 5394454 h 6869876"/>
              <a:gd name="connsiteX582" fmla="*/ 5616474 w 8071474"/>
              <a:gd name="connsiteY582" fmla="*/ 5400169 h 6869876"/>
              <a:gd name="connsiteX583" fmla="*/ 5614996 w 8071474"/>
              <a:gd name="connsiteY583" fmla="*/ 5405884 h 6869876"/>
              <a:gd name="connsiteX584" fmla="*/ 5613222 w 8071474"/>
              <a:gd name="connsiteY584" fmla="*/ 5411916 h 6869876"/>
              <a:gd name="connsiteX585" fmla="*/ 5610857 w 8071474"/>
              <a:gd name="connsiteY585" fmla="*/ 5417631 h 6869876"/>
              <a:gd name="connsiteX586" fmla="*/ 5608493 w 8071474"/>
              <a:gd name="connsiteY586" fmla="*/ 5423346 h 6869876"/>
              <a:gd name="connsiteX587" fmla="*/ 5605833 w 8071474"/>
              <a:gd name="connsiteY587" fmla="*/ 5428744 h 6869876"/>
              <a:gd name="connsiteX588" fmla="*/ 5602582 w 8071474"/>
              <a:gd name="connsiteY588" fmla="*/ 5434141 h 6869876"/>
              <a:gd name="connsiteX589" fmla="*/ 5599626 w 8071474"/>
              <a:gd name="connsiteY589" fmla="*/ 5439539 h 6869876"/>
              <a:gd name="connsiteX590" fmla="*/ 5595784 w 8071474"/>
              <a:gd name="connsiteY590" fmla="*/ 5444619 h 6869876"/>
              <a:gd name="connsiteX591" fmla="*/ 5592237 w 8071474"/>
              <a:gd name="connsiteY591" fmla="*/ 5449381 h 6869876"/>
              <a:gd name="connsiteX592" fmla="*/ 5588098 w 8071474"/>
              <a:gd name="connsiteY592" fmla="*/ 5454144 h 6869876"/>
              <a:gd name="connsiteX593" fmla="*/ 5583665 w 8071474"/>
              <a:gd name="connsiteY593" fmla="*/ 5458906 h 6869876"/>
              <a:gd name="connsiteX594" fmla="*/ 5578936 w 8071474"/>
              <a:gd name="connsiteY594" fmla="*/ 5463034 h 6869876"/>
              <a:gd name="connsiteX595" fmla="*/ 5573911 w 8071474"/>
              <a:gd name="connsiteY595" fmla="*/ 5467479 h 6869876"/>
              <a:gd name="connsiteX596" fmla="*/ 5569182 w 8071474"/>
              <a:gd name="connsiteY596" fmla="*/ 5470971 h 6869876"/>
              <a:gd name="connsiteX597" fmla="*/ 5563862 w 8071474"/>
              <a:gd name="connsiteY597" fmla="*/ 5474781 h 6869876"/>
              <a:gd name="connsiteX598" fmla="*/ 5558837 w 8071474"/>
              <a:gd name="connsiteY598" fmla="*/ 5477956 h 6869876"/>
              <a:gd name="connsiteX599" fmla="*/ 5553517 w 8071474"/>
              <a:gd name="connsiteY599" fmla="*/ 5481131 h 6869876"/>
              <a:gd name="connsiteX600" fmla="*/ 5548196 w 8071474"/>
              <a:gd name="connsiteY600" fmla="*/ 5483671 h 6869876"/>
              <a:gd name="connsiteX601" fmla="*/ 5542285 w 8071474"/>
              <a:gd name="connsiteY601" fmla="*/ 5486211 h 6869876"/>
              <a:gd name="connsiteX602" fmla="*/ 5536964 w 8071474"/>
              <a:gd name="connsiteY602" fmla="*/ 5488434 h 6869876"/>
              <a:gd name="connsiteX603" fmla="*/ 5531348 w 8071474"/>
              <a:gd name="connsiteY603" fmla="*/ 5490021 h 6869876"/>
              <a:gd name="connsiteX604" fmla="*/ 5525437 w 8071474"/>
              <a:gd name="connsiteY604" fmla="*/ 5491609 h 6869876"/>
              <a:gd name="connsiteX605" fmla="*/ 5519230 w 8071474"/>
              <a:gd name="connsiteY605" fmla="*/ 5492879 h 6869876"/>
              <a:gd name="connsiteX606" fmla="*/ 5513614 w 8071474"/>
              <a:gd name="connsiteY606" fmla="*/ 5494149 h 6869876"/>
              <a:gd name="connsiteX607" fmla="*/ 5507999 w 8071474"/>
              <a:gd name="connsiteY607" fmla="*/ 5494784 h 6869876"/>
              <a:gd name="connsiteX608" fmla="*/ 5501791 w 8071474"/>
              <a:gd name="connsiteY608" fmla="*/ 5495101 h 6869876"/>
              <a:gd name="connsiteX609" fmla="*/ 5495585 w 8071474"/>
              <a:gd name="connsiteY609" fmla="*/ 5495419 h 6869876"/>
              <a:gd name="connsiteX610" fmla="*/ 6873545 w 8071474"/>
              <a:gd name="connsiteY610" fmla="*/ 6869876 h 6869876"/>
              <a:gd name="connsiteX611" fmla="*/ 8071474 w 8071474"/>
              <a:gd name="connsiteY611" fmla="*/ 6869876 h 6869876"/>
              <a:gd name="connsiteX612" fmla="*/ 6955194 w 8071474"/>
              <a:gd name="connsiteY612" fmla="*/ 0 h 6869876"/>
              <a:gd name="connsiteX0" fmla="*/ 6955194 w 7050197"/>
              <a:gd name="connsiteY0" fmla="*/ 0 h 6869876"/>
              <a:gd name="connsiteX1" fmla="*/ 0 w 7050197"/>
              <a:gd name="connsiteY1" fmla="*/ 11876 h 6869876"/>
              <a:gd name="connsiteX2" fmla="*/ 692823 w 7050197"/>
              <a:gd name="connsiteY2" fmla="*/ 703074 h 6869876"/>
              <a:gd name="connsiteX3" fmla="*/ 691345 w 7050197"/>
              <a:gd name="connsiteY3" fmla="*/ 695771 h 6869876"/>
              <a:gd name="connsiteX4" fmla="*/ 690754 w 7050197"/>
              <a:gd name="connsiteY4" fmla="*/ 688151 h 6869876"/>
              <a:gd name="connsiteX5" fmla="*/ 690754 w 7050197"/>
              <a:gd name="connsiteY5" fmla="*/ 681166 h 6869876"/>
              <a:gd name="connsiteX6" fmla="*/ 690754 w 7050197"/>
              <a:gd name="connsiteY6" fmla="*/ 673864 h 6869876"/>
              <a:gd name="connsiteX7" fmla="*/ 691345 w 7050197"/>
              <a:gd name="connsiteY7" fmla="*/ 666244 h 6869876"/>
              <a:gd name="connsiteX8" fmla="*/ 692527 w 7050197"/>
              <a:gd name="connsiteY8" fmla="*/ 659259 h 6869876"/>
              <a:gd name="connsiteX9" fmla="*/ 694005 w 7050197"/>
              <a:gd name="connsiteY9" fmla="*/ 651956 h 6869876"/>
              <a:gd name="connsiteX10" fmla="*/ 695778 w 7050197"/>
              <a:gd name="connsiteY10" fmla="*/ 644971 h 6869876"/>
              <a:gd name="connsiteX11" fmla="*/ 698143 w 7050197"/>
              <a:gd name="connsiteY11" fmla="*/ 637669 h 6869876"/>
              <a:gd name="connsiteX12" fmla="*/ 700803 w 7050197"/>
              <a:gd name="connsiteY12" fmla="*/ 630684 h 6869876"/>
              <a:gd name="connsiteX13" fmla="*/ 704054 w 7050197"/>
              <a:gd name="connsiteY13" fmla="*/ 624016 h 6869876"/>
              <a:gd name="connsiteX14" fmla="*/ 707601 w 7050197"/>
              <a:gd name="connsiteY14" fmla="*/ 617666 h 6869876"/>
              <a:gd name="connsiteX15" fmla="*/ 712035 w 7050197"/>
              <a:gd name="connsiteY15" fmla="*/ 610999 h 6869876"/>
              <a:gd name="connsiteX16" fmla="*/ 716173 w 7050197"/>
              <a:gd name="connsiteY16" fmla="*/ 604649 h 6869876"/>
              <a:gd name="connsiteX17" fmla="*/ 721198 w 7050197"/>
              <a:gd name="connsiteY17" fmla="*/ 598934 h 6869876"/>
              <a:gd name="connsiteX18" fmla="*/ 726518 w 7050197"/>
              <a:gd name="connsiteY18" fmla="*/ 593219 h 6869876"/>
              <a:gd name="connsiteX19" fmla="*/ 731247 w 7050197"/>
              <a:gd name="connsiteY19" fmla="*/ 588774 h 6869876"/>
              <a:gd name="connsiteX20" fmla="*/ 735976 w 7050197"/>
              <a:gd name="connsiteY20" fmla="*/ 584329 h 6869876"/>
              <a:gd name="connsiteX21" fmla="*/ 741001 w 7050197"/>
              <a:gd name="connsiteY21" fmla="*/ 580836 h 6869876"/>
              <a:gd name="connsiteX22" fmla="*/ 746026 w 7050197"/>
              <a:gd name="connsiteY22" fmla="*/ 577344 h 6869876"/>
              <a:gd name="connsiteX23" fmla="*/ 751050 w 7050197"/>
              <a:gd name="connsiteY23" fmla="*/ 574169 h 6869876"/>
              <a:gd name="connsiteX24" fmla="*/ 756371 w 7050197"/>
              <a:gd name="connsiteY24" fmla="*/ 570676 h 6869876"/>
              <a:gd name="connsiteX25" fmla="*/ 761691 w 7050197"/>
              <a:gd name="connsiteY25" fmla="*/ 568454 h 6869876"/>
              <a:gd name="connsiteX26" fmla="*/ 767602 w 7050197"/>
              <a:gd name="connsiteY26" fmla="*/ 565914 h 6869876"/>
              <a:gd name="connsiteX27" fmla="*/ 772923 w 7050197"/>
              <a:gd name="connsiteY27" fmla="*/ 563691 h 6869876"/>
              <a:gd name="connsiteX28" fmla="*/ 778834 w 7050197"/>
              <a:gd name="connsiteY28" fmla="*/ 561786 h 6869876"/>
              <a:gd name="connsiteX29" fmla="*/ 784450 w 7050197"/>
              <a:gd name="connsiteY29" fmla="*/ 560516 h 6869876"/>
              <a:gd name="connsiteX30" fmla="*/ 790066 w 7050197"/>
              <a:gd name="connsiteY30" fmla="*/ 559246 h 6869876"/>
              <a:gd name="connsiteX31" fmla="*/ 795977 w 7050197"/>
              <a:gd name="connsiteY31" fmla="*/ 558294 h 6869876"/>
              <a:gd name="connsiteX32" fmla="*/ 802184 w 7050197"/>
              <a:gd name="connsiteY32" fmla="*/ 557659 h 6869876"/>
              <a:gd name="connsiteX33" fmla="*/ 807800 w 7050197"/>
              <a:gd name="connsiteY33" fmla="*/ 557341 h 6869876"/>
              <a:gd name="connsiteX34" fmla="*/ 814007 w 7050197"/>
              <a:gd name="connsiteY34" fmla="*/ 556706 h 6869876"/>
              <a:gd name="connsiteX35" fmla="*/ 819623 w 7050197"/>
              <a:gd name="connsiteY35" fmla="*/ 557341 h 6869876"/>
              <a:gd name="connsiteX36" fmla="*/ 825830 w 7050197"/>
              <a:gd name="connsiteY36" fmla="*/ 557659 h 6869876"/>
              <a:gd name="connsiteX37" fmla="*/ 831446 w 7050197"/>
              <a:gd name="connsiteY37" fmla="*/ 558294 h 6869876"/>
              <a:gd name="connsiteX38" fmla="*/ 837358 w 7050197"/>
              <a:gd name="connsiteY38" fmla="*/ 559246 h 6869876"/>
              <a:gd name="connsiteX39" fmla="*/ 842974 w 7050197"/>
              <a:gd name="connsiteY39" fmla="*/ 560516 h 6869876"/>
              <a:gd name="connsiteX40" fmla="*/ 848885 w 7050197"/>
              <a:gd name="connsiteY40" fmla="*/ 561786 h 6869876"/>
              <a:gd name="connsiteX41" fmla="*/ 854501 w 7050197"/>
              <a:gd name="connsiteY41" fmla="*/ 563691 h 6869876"/>
              <a:gd name="connsiteX42" fmla="*/ 860117 w 7050197"/>
              <a:gd name="connsiteY42" fmla="*/ 565914 h 6869876"/>
              <a:gd name="connsiteX43" fmla="*/ 865733 w 7050197"/>
              <a:gd name="connsiteY43" fmla="*/ 568454 h 6869876"/>
              <a:gd name="connsiteX44" fmla="*/ 871053 w 7050197"/>
              <a:gd name="connsiteY44" fmla="*/ 570676 h 6869876"/>
              <a:gd name="connsiteX45" fmla="*/ 876373 w 7050197"/>
              <a:gd name="connsiteY45" fmla="*/ 574169 h 6869876"/>
              <a:gd name="connsiteX46" fmla="*/ 881398 w 7050197"/>
              <a:gd name="connsiteY46" fmla="*/ 577344 h 6869876"/>
              <a:gd name="connsiteX47" fmla="*/ 886718 w 7050197"/>
              <a:gd name="connsiteY47" fmla="*/ 580836 h 6869876"/>
              <a:gd name="connsiteX48" fmla="*/ 891447 w 7050197"/>
              <a:gd name="connsiteY48" fmla="*/ 584329 h 6869876"/>
              <a:gd name="connsiteX49" fmla="*/ 896177 w 7050197"/>
              <a:gd name="connsiteY49" fmla="*/ 588774 h 6869876"/>
              <a:gd name="connsiteX50" fmla="*/ 900906 w 7050197"/>
              <a:gd name="connsiteY50" fmla="*/ 593219 h 6869876"/>
              <a:gd name="connsiteX51" fmla="*/ 1431459 w 7050197"/>
              <a:gd name="connsiteY51" fmla="*/ 1123444 h 6869876"/>
              <a:gd name="connsiteX52" fmla="*/ 2394731 w 7050197"/>
              <a:gd name="connsiteY52" fmla="*/ 2086739 h 6869876"/>
              <a:gd name="connsiteX53" fmla="*/ 2399164 w 7050197"/>
              <a:gd name="connsiteY53" fmla="*/ 2091184 h 6869876"/>
              <a:gd name="connsiteX54" fmla="*/ 2404189 w 7050197"/>
              <a:gd name="connsiteY54" fmla="*/ 2095311 h 6869876"/>
              <a:gd name="connsiteX55" fmla="*/ 2408918 w 7050197"/>
              <a:gd name="connsiteY55" fmla="*/ 2099121 h 6869876"/>
              <a:gd name="connsiteX56" fmla="*/ 2413943 w 7050197"/>
              <a:gd name="connsiteY56" fmla="*/ 2102614 h 6869876"/>
              <a:gd name="connsiteX57" fmla="*/ 2419263 w 7050197"/>
              <a:gd name="connsiteY57" fmla="*/ 2105789 h 6869876"/>
              <a:gd name="connsiteX58" fmla="*/ 2424583 w 7050197"/>
              <a:gd name="connsiteY58" fmla="*/ 2108646 h 6869876"/>
              <a:gd name="connsiteX59" fmla="*/ 2430199 w 7050197"/>
              <a:gd name="connsiteY59" fmla="*/ 2111504 h 6869876"/>
              <a:gd name="connsiteX60" fmla="*/ 2435520 w 7050197"/>
              <a:gd name="connsiteY60" fmla="*/ 2113726 h 6869876"/>
              <a:gd name="connsiteX61" fmla="*/ 2441136 w 7050197"/>
              <a:gd name="connsiteY61" fmla="*/ 2115949 h 6869876"/>
              <a:gd name="connsiteX62" fmla="*/ 2447047 w 7050197"/>
              <a:gd name="connsiteY62" fmla="*/ 2117536 h 6869876"/>
              <a:gd name="connsiteX63" fmla="*/ 2452663 w 7050197"/>
              <a:gd name="connsiteY63" fmla="*/ 2119441 h 6869876"/>
              <a:gd name="connsiteX64" fmla="*/ 2458574 w 7050197"/>
              <a:gd name="connsiteY64" fmla="*/ 2120394 h 6869876"/>
              <a:gd name="connsiteX65" fmla="*/ 2464190 w 7050197"/>
              <a:gd name="connsiteY65" fmla="*/ 2121664 h 6869876"/>
              <a:gd name="connsiteX66" fmla="*/ 2469806 w 7050197"/>
              <a:gd name="connsiteY66" fmla="*/ 2122299 h 6869876"/>
              <a:gd name="connsiteX67" fmla="*/ 2476013 w 7050197"/>
              <a:gd name="connsiteY67" fmla="*/ 2122616 h 6869876"/>
              <a:gd name="connsiteX68" fmla="*/ 2481925 w 7050197"/>
              <a:gd name="connsiteY68" fmla="*/ 2122934 h 6869876"/>
              <a:gd name="connsiteX69" fmla="*/ 2487836 w 7050197"/>
              <a:gd name="connsiteY69" fmla="*/ 2122616 h 6869876"/>
              <a:gd name="connsiteX70" fmla="*/ 2493747 w 7050197"/>
              <a:gd name="connsiteY70" fmla="*/ 2122299 h 6869876"/>
              <a:gd name="connsiteX71" fmla="*/ 2499363 w 7050197"/>
              <a:gd name="connsiteY71" fmla="*/ 2121664 h 6869876"/>
              <a:gd name="connsiteX72" fmla="*/ 2505570 w 7050197"/>
              <a:gd name="connsiteY72" fmla="*/ 2120394 h 6869876"/>
              <a:gd name="connsiteX73" fmla="*/ 2511186 w 7050197"/>
              <a:gd name="connsiteY73" fmla="*/ 2119441 h 6869876"/>
              <a:gd name="connsiteX74" fmla="*/ 2517098 w 7050197"/>
              <a:gd name="connsiteY74" fmla="*/ 2117536 h 6869876"/>
              <a:gd name="connsiteX75" fmla="*/ 2522714 w 7050197"/>
              <a:gd name="connsiteY75" fmla="*/ 2115949 h 6869876"/>
              <a:gd name="connsiteX76" fmla="*/ 2528034 w 7050197"/>
              <a:gd name="connsiteY76" fmla="*/ 2113726 h 6869876"/>
              <a:gd name="connsiteX77" fmla="*/ 2533945 w 7050197"/>
              <a:gd name="connsiteY77" fmla="*/ 2111504 h 6869876"/>
              <a:gd name="connsiteX78" fmla="*/ 2539266 w 7050197"/>
              <a:gd name="connsiteY78" fmla="*/ 2108646 h 6869876"/>
              <a:gd name="connsiteX79" fmla="*/ 2544290 w 7050197"/>
              <a:gd name="connsiteY79" fmla="*/ 2105789 h 6869876"/>
              <a:gd name="connsiteX80" fmla="*/ 2549611 w 7050197"/>
              <a:gd name="connsiteY80" fmla="*/ 2102614 h 6869876"/>
              <a:gd name="connsiteX81" fmla="*/ 2554635 w 7050197"/>
              <a:gd name="connsiteY81" fmla="*/ 2099121 h 6869876"/>
              <a:gd name="connsiteX82" fmla="*/ 2559660 w 7050197"/>
              <a:gd name="connsiteY82" fmla="*/ 2095311 h 6869876"/>
              <a:gd name="connsiteX83" fmla="*/ 2564389 w 7050197"/>
              <a:gd name="connsiteY83" fmla="*/ 2091184 h 6869876"/>
              <a:gd name="connsiteX84" fmla="*/ 2569119 w 7050197"/>
              <a:gd name="connsiteY84" fmla="*/ 2086739 h 6869876"/>
              <a:gd name="connsiteX85" fmla="*/ 2573257 w 7050197"/>
              <a:gd name="connsiteY85" fmla="*/ 2081976 h 6869876"/>
              <a:gd name="connsiteX86" fmla="*/ 2577395 w 7050197"/>
              <a:gd name="connsiteY86" fmla="*/ 2077531 h 6869876"/>
              <a:gd name="connsiteX87" fmla="*/ 2581237 w 7050197"/>
              <a:gd name="connsiteY87" fmla="*/ 2072451 h 6869876"/>
              <a:gd name="connsiteX88" fmla="*/ 2584784 w 7050197"/>
              <a:gd name="connsiteY88" fmla="*/ 2067371 h 6869876"/>
              <a:gd name="connsiteX89" fmla="*/ 2588035 w 7050197"/>
              <a:gd name="connsiteY89" fmla="*/ 2062291 h 6869876"/>
              <a:gd name="connsiteX90" fmla="*/ 2590991 w 7050197"/>
              <a:gd name="connsiteY90" fmla="*/ 2056894 h 6869876"/>
              <a:gd name="connsiteX91" fmla="*/ 2593651 w 7050197"/>
              <a:gd name="connsiteY91" fmla="*/ 2051496 h 6869876"/>
              <a:gd name="connsiteX92" fmla="*/ 2596016 w 7050197"/>
              <a:gd name="connsiteY92" fmla="*/ 2046099 h 6869876"/>
              <a:gd name="connsiteX93" fmla="*/ 2598085 w 7050197"/>
              <a:gd name="connsiteY93" fmla="*/ 2040384 h 6869876"/>
              <a:gd name="connsiteX94" fmla="*/ 2599858 w 7050197"/>
              <a:gd name="connsiteY94" fmla="*/ 2034669 h 6869876"/>
              <a:gd name="connsiteX95" fmla="*/ 2601336 w 7050197"/>
              <a:gd name="connsiteY95" fmla="*/ 2028954 h 6869876"/>
              <a:gd name="connsiteX96" fmla="*/ 2602814 w 7050197"/>
              <a:gd name="connsiteY96" fmla="*/ 2023239 h 6869876"/>
              <a:gd name="connsiteX97" fmla="*/ 2603996 w 7050197"/>
              <a:gd name="connsiteY97" fmla="*/ 2017524 h 6869876"/>
              <a:gd name="connsiteX98" fmla="*/ 2604587 w 7050197"/>
              <a:gd name="connsiteY98" fmla="*/ 2011491 h 6869876"/>
              <a:gd name="connsiteX99" fmla="*/ 2604883 w 7050197"/>
              <a:gd name="connsiteY99" fmla="*/ 2005459 h 6869876"/>
              <a:gd name="connsiteX100" fmla="*/ 2604883 w 7050197"/>
              <a:gd name="connsiteY100" fmla="*/ 1999426 h 6869876"/>
              <a:gd name="connsiteX101" fmla="*/ 2604883 w 7050197"/>
              <a:gd name="connsiteY101" fmla="*/ 1993711 h 6869876"/>
              <a:gd name="connsiteX102" fmla="*/ 2604587 w 7050197"/>
              <a:gd name="connsiteY102" fmla="*/ 1987996 h 6869876"/>
              <a:gd name="connsiteX103" fmla="*/ 2603996 w 7050197"/>
              <a:gd name="connsiteY103" fmla="*/ 1981964 h 6869876"/>
              <a:gd name="connsiteX104" fmla="*/ 2602814 w 7050197"/>
              <a:gd name="connsiteY104" fmla="*/ 1976249 h 6869876"/>
              <a:gd name="connsiteX105" fmla="*/ 2601336 w 7050197"/>
              <a:gd name="connsiteY105" fmla="*/ 1970534 h 6869876"/>
              <a:gd name="connsiteX106" fmla="*/ 2599858 w 7050197"/>
              <a:gd name="connsiteY106" fmla="*/ 1964501 h 6869876"/>
              <a:gd name="connsiteX107" fmla="*/ 2598085 w 7050197"/>
              <a:gd name="connsiteY107" fmla="*/ 1958786 h 6869876"/>
              <a:gd name="connsiteX108" fmla="*/ 2596016 w 7050197"/>
              <a:gd name="connsiteY108" fmla="*/ 1953071 h 6869876"/>
              <a:gd name="connsiteX109" fmla="*/ 2593651 w 7050197"/>
              <a:gd name="connsiteY109" fmla="*/ 1947674 h 6869876"/>
              <a:gd name="connsiteX110" fmla="*/ 2590991 w 7050197"/>
              <a:gd name="connsiteY110" fmla="*/ 1942276 h 6869876"/>
              <a:gd name="connsiteX111" fmla="*/ 2588035 w 7050197"/>
              <a:gd name="connsiteY111" fmla="*/ 1936879 h 6869876"/>
              <a:gd name="connsiteX112" fmla="*/ 2584784 w 7050197"/>
              <a:gd name="connsiteY112" fmla="*/ 1931799 h 6869876"/>
              <a:gd name="connsiteX113" fmla="*/ 2581237 w 7050197"/>
              <a:gd name="connsiteY113" fmla="*/ 1927036 h 6869876"/>
              <a:gd name="connsiteX114" fmla="*/ 2577395 w 7050197"/>
              <a:gd name="connsiteY114" fmla="*/ 1921956 h 6869876"/>
              <a:gd name="connsiteX115" fmla="*/ 2573257 w 7050197"/>
              <a:gd name="connsiteY115" fmla="*/ 1917194 h 6869876"/>
              <a:gd name="connsiteX116" fmla="*/ 2569119 w 7050197"/>
              <a:gd name="connsiteY116" fmla="*/ 1912431 h 6869876"/>
              <a:gd name="connsiteX117" fmla="*/ 1590477 w 7050197"/>
              <a:gd name="connsiteY117" fmla="*/ 933896 h 6869876"/>
              <a:gd name="connsiteX118" fmla="*/ 1272736 w 7050197"/>
              <a:gd name="connsiteY118" fmla="*/ 616079 h 6869876"/>
              <a:gd name="connsiteX119" fmla="*/ 1268303 w 7050197"/>
              <a:gd name="connsiteY119" fmla="*/ 611316 h 6869876"/>
              <a:gd name="connsiteX120" fmla="*/ 1264165 w 7050197"/>
              <a:gd name="connsiteY120" fmla="*/ 606871 h 6869876"/>
              <a:gd name="connsiteX121" fmla="*/ 1260322 w 7050197"/>
              <a:gd name="connsiteY121" fmla="*/ 601791 h 6869876"/>
              <a:gd name="connsiteX122" fmla="*/ 1256776 w 7050197"/>
              <a:gd name="connsiteY122" fmla="*/ 596711 h 6869876"/>
              <a:gd name="connsiteX123" fmla="*/ 1253524 w 7050197"/>
              <a:gd name="connsiteY123" fmla="*/ 591631 h 6869876"/>
              <a:gd name="connsiteX124" fmla="*/ 1250864 w 7050197"/>
              <a:gd name="connsiteY124" fmla="*/ 586234 h 6869876"/>
              <a:gd name="connsiteX125" fmla="*/ 1247908 w 7050197"/>
              <a:gd name="connsiteY125" fmla="*/ 580836 h 6869876"/>
              <a:gd name="connsiteX126" fmla="*/ 1245839 w 7050197"/>
              <a:gd name="connsiteY126" fmla="*/ 575439 h 6869876"/>
              <a:gd name="connsiteX127" fmla="*/ 1243475 w 7050197"/>
              <a:gd name="connsiteY127" fmla="*/ 569724 h 6869876"/>
              <a:gd name="connsiteX128" fmla="*/ 1241701 w 7050197"/>
              <a:gd name="connsiteY128" fmla="*/ 564009 h 6869876"/>
              <a:gd name="connsiteX129" fmla="*/ 1239928 w 7050197"/>
              <a:gd name="connsiteY129" fmla="*/ 558294 h 6869876"/>
              <a:gd name="connsiteX130" fmla="*/ 1238746 w 7050197"/>
              <a:gd name="connsiteY130" fmla="*/ 552579 h 6869876"/>
              <a:gd name="connsiteX131" fmla="*/ 1237859 w 7050197"/>
              <a:gd name="connsiteY131" fmla="*/ 546864 h 6869876"/>
              <a:gd name="connsiteX132" fmla="*/ 1236972 w 7050197"/>
              <a:gd name="connsiteY132" fmla="*/ 540514 h 6869876"/>
              <a:gd name="connsiteX133" fmla="*/ 1236677 w 7050197"/>
              <a:gd name="connsiteY133" fmla="*/ 534799 h 6869876"/>
              <a:gd name="connsiteX134" fmla="*/ 1236381 w 7050197"/>
              <a:gd name="connsiteY134" fmla="*/ 528766 h 6869876"/>
              <a:gd name="connsiteX135" fmla="*/ 1236677 w 7050197"/>
              <a:gd name="connsiteY135" fmla="*/ 523051 h 6869876"/>
              <a:gd name="connsiteX136" fmla="*/ 1236972 w 7050197"/>
              <a:gd name="connsiteY136" fmla="*/ 517336 h 6869876"/>
              <a:gd name="connsiteX137" fmla="*/ 1237859 w 7050197"/>
              <a:gd name="connsiteY137" fmla="*/ 511304 h 6869876"/>
              <a:gd name="connsiteX138" fmla="*/ 1238746 w 7050197"/>
              <a:gd name="connsiteY138" fmla="*/ 505589 h 6869876"/>
              <a:gd name="connsiteX139" fmla="*/ 1239928 w 7050197"/>
              <a:gd name="connsiteY139" fmla="*/ 499556 h 6869876"/>
              <a:gd name="connsiteX140" fmla="*/ 1241701 w 7050197"/>
              <a:gd name="connsiteY140" fmla="*/ 493841 h 6869876"/>
              <a:gd name="connsiteX141" fmla="*/ 1243475 w 7050197"/>
              <a:gd name="connsiteY141" fmla="*/ 488126 h 6869876"/>
              <a:gd name="connsiteX142" fmla="*/ 1245839 w 7050197"/>
              <a:gd name="connsiteY142" fmla="*/ 482411 h 6869876"/>
              <a:gd name="connsiteX143" fmla="*/ 1247908 w 7050197"/>
              <a:gd name="connsiteY143" fmla="*/ 477014 h 6869876"/>
              <a:gd name="connsiteX144" fmla="*/ 1250864 w 7050197"/>
              <a:gd name="connsiteY144" fmla="*/ 471616 h 6869876"/>
              <a:gd name="connsiteX145" fmla="*/ 1253524 w 7050197"/>
              <a:gd name="connsiteY145" fmla="*/ 466219 h 6869876"/>
              <a:gd name="connsiteX146" fmla="*/ 1256776 w 7050197"/>
              <a:gd name="connsiteY146" fmla="*/ 461139 h 6869876"/>
              <a:gd name="connsiteX147" fmla="*/ 1260322 w 7050197"/>
              <a:gd name="connsiteY147" fmla="*/ 456376 h 6869876"/>
              <a:gd name="connsiteX148" fmla="*/ 1264165 w 7050197"/>
              <a:gd name="connsiteY148" fmla="*/ 451296 h 6869876"/>
              <a:gd name="connsiteX149" fmla="*/ 1268303 w 7050197"/>
              <a:gd name="connsiteY149" fmla="*/ 446534 h 6869876"/>
              <a:gd name="connsiteX150" fmla="*/ 1272736 w 7050197"/>
              <a:gd name="connsiteY150" fmla="*/ 441771 h 6869876"/>
              <a:gd name="connsiteX151" fmla="*/ 1277466 w 7050197"/>
              <a:gd name="connsiteY151" fmla="*/ 437644 h 6869876"/>
              <a:gd name="connsiteX152" fmla="*/ 1281899 w 7050197"/>
              <a:gd name="connsiteY152" fmla="*/ 433199 h 6869876"/>
              <a:gd name="connsiteX153" fmla="*/ 1286924 w 7050197"/>
              <a:gd name="connsiteY153" fmla="*/ 429706 h 6869876"/>
              <a:gd name="connsiteX154" fmla="*/ 1291949 w 7050197"/>
              <a:gd name="connsiteY154" fmla="*/ 426214 h 6869876"/>
              <a:gd name="connsiteX155" fmla="*/ 1296973 w 7050197"/>
              <a:gd name="connsiteY155" fmla="*/ 422721 h 6869876"/>
              <a:gd name="connsiteX156" fmla="*/ 1302589 w 7050197"/>
              <a:gd name="connsiteY156" fmla="*/ 419864 h 6869876"/>
              <a:gd name="connsiteX157" fmla="*/ 1307910 w 7050197"/>
              <a:gd name="connsiteY157" fmla="*/ 417006 h 6869876"/>
              <a:gd name="connsiteX158" fmla="*/ 1313230 w 7050197"/>
              <a:gd name="connsiteY158" fmla="*/ 414784 h 6869876"/>
              <a:gd name="connsiteX159" fmla="*/ 1318846 w 7050197"/>
              <a:gd name="connsiteY159" fmla="*/ 412879 h 6869876"/>
              <a:gd name="connsiteX160" fmla="*/ 1324757 w 7050197"/>
              <a:gd name="connsiteY160" fmla="*/ 410974 h 6869876"/>
              <a:gd name="connsiteX161" fmla="*/ 1330373 w 7050197"/>
              <a:gd name="connsiteY161" fmla="*/ 409069 h 6869876"/>
              <a:gd name="connsiteX162" fmla="*/ 1336285 w 7050197"/>
              <a:gd name="connsiteY162" fmla="*/ 408116 h 6869876"/>
              <a:gd name="connsiteX163" fmla="*/ 1341901 w 7050197"/>
              <a:gd name="connsiteY163" fmla="*/ 407164 h 6869876"/>
              <a:gd name="connsiteX164" fmla="*/ 1348108 w 7050197"/>
              <a:gd name="connsiteY164" fmla="*/ 406211 h 6869876"/>
              <a:gd name="connsiteX165" fmla="*/ 1353723 w 7050197"/>
              <a:gd name="connsiteY165" fmla="*/ 405894 h 6869876"/>
              <a:gd name="connsiteX166" fmla="*/ 1359930 w 7050197"/>
              <a:gd name="connsiteY166" fmla="*/ 405576 h 6869876"/>
              <a:gd name="connsiteX167" fmla="*/ 1365546 w 7050197"/>
              <a:gd name="connsiteY167" fmla="*/ 405894 h 6869876"/>
              <a:gd name="connsiteX168" fmla="*/ 1371458 w 7050197"/>
              <a:gd name="connsiteY168" fmla="*/ 406211 h 6869876"/>
              <a:gd name="connsiteX169" fmla="*/ 1377665 w 7050197"/>
              <a:gd name="connsiteY169" fmla="*/ 407164 h 6869876"/>
              <a:gd name="connsiteX170" fmla="*/ 1383281 w 7050197"/>
              <a:gd name="connsiteY170" fmla="*/ 408116 h 6869876"/>
              <a:gd name="connsiteX171" fmla="*/ 1388897 w 7050197"/>
              <a:gd name="connsiteY171" fmla="*/ 409069 h 6869876"/>
              <a:gd name="connsiteX172" fmla="*/ 1394808 w 7050197"/>
              <a:gd name="connsiteY172" fmla="*/ 410974 h 6869876"/>
              <a:gd name="connsiteX173" fmla="*/ 1400424 w 7050197"/>
              <a:gd name="connsiteY173" fmla="*/ 412879 h 6869876"/>
              <a:gd name="connsiteX174" fmla="*/ 1406335 w 7050197"/>
              <a:gd name="connsiteY174" fmla="*/ 414784 h 6869876"/>
              <a:gd name="connsiteX175" fmla="*/ 1411656 w 7050197"/>
              <a:gd name="connsiteY175" fmla="*/ 417006 h 6869876"/>
              <a:gd name="connsiteX176" fmla="*/ 1416976 w 7050197"/>
              <a:gd name="connsiteY176" fmla="*/ 419864 h 6869876"/>
              <a:gd name="connsiteX177" fmla="*/ 1422296 w 7050197"/>
              <a:gd name="connsiteY177" fmla="*/ 422721 h 6869876"/>
              <a:gd name="connsiteX178" fmla="*/ 1427617 w 7050197"/>
              <a:gd name="connsiteY178" fmla="*/ 426214 h 6869876"/>
              <a:gd name="connsiteX179" fmla="*/ 1432641 w 7050197"/>
              <a:gd name="connsiteY179" fmla="*/ 429706 h 6869876"/>
              <a:gd name="connsiteX180" fmla="*/ 1437666 w 7050197"/>
              <a:gd name="connsiteY180" fmla="*/ 433199 h 6869876"/>
              <a:gd name="connsiteX181" fmla="*/ 1442100 w 7050197"/>
              <a:gd name="connsiteY181" fmla="*/ 437644 h 6869876"/>
              <a:gd name="connsiteX182" fmla="*/ 1446829 w 7050197"/>
              <a:gd name="connsiteY182" fmla="*/ 441771 h 6869876"/>
              <a:gd name="connsiteX183" fmla="*/ 1907036 w 7050197"/>
              <a:gd name="connsiteY183" fmla="*/ 902146 h 6869876"/>
              <a:gd name="connsiteX184" fmla="*/ 2165662 w 7050197"/>
              <a:gd name="connsiteY184" fmla="*/ 1160591 h 6869876"/>
              <a:gd name="connsiteX185" fmla="*/ 2170391 w 7050197"/>
              <a:gd name="connsiteY185" fmla="*/ 1165036 h 6869876"/>
              <a:gd name="connsiteX186" fmla="*/ 2175416 w 7050197"/>
              <a:gd name="connsiteY186" fmla="*/ 1169164 h 6869876"/>
              <a:gd name="connsiteX187" fmla="*/ 2180145 w 7050197"/>
              <a:gd name="connsiteY187" fmla="*/ 1172974 h 6869876"/>
              <a:gd name="connsiteX188" fmla="*/ 2185170 w 7050197"/>
              <a:gd name="connsiteY188" fmla="*/ 1176466 h 6869876"/>
              <a:gd name="connsiteX189" fmla="*/ 2190490 w 7050197"/>
              <a:gd name="connsiteY189" fmla="*/ 1179641 h 6869876"/>
              <a:gd name="connsiteX190" fmla="*/ 2195810 w 7050197"/>
              <a:gd name="connsiteY190" fmla="*/ 1182499 h 6869876"/>
              <a:gd name="connsiteX191" fmla="*/ 2201130 w 7050197"/>
              <a:gd name="connsiteY191" fmla="*/ 1185356 h 6869876"/>
              <a:gd name="connsiteX192" fmla="*/ 2206746 w 7050197"/>
              <a:gd name="connsiteY192" fmla="*/ 1187896 h 6869876"/>
              <a:gd name="connsiteX193" fmla="*/ 2212362 w 7050197"/>
              <a:gd name="connsiteY193" fmla="*/ 1189801 h 6869876"/>
              <a:gd name="connsiteX194" fmla="*/ 2217683 w 7050197"/>
              <a:gd name="connsiteY194" fmla="*/ 1192024 h 6869876"/>
              <a:gd name="connsiteX195" fmla="*/ 2223594 w 7050197"/>
              <a:gd name="connsiteY195" fmla="*/ 1193294 h 6869876"/>
              <a:gd name="connsiteX196" fmla="*/ 2229505 w 7050197"/>
              <a:gd name="connsiteY196" fmla="*/ 1194564 h 6869876"/>
              <a:gd name="connsiteX197" fmla="*/ 2235417 w 7050197"/>
              <a:gd name="connsiteY197" fmla="*/ 1195516 h 6869876"/>
              <a:gd name="connsiteX198" fmla="*/ 2241033 w 7050197"/>
              <a:gd name="connsiteY198" fmla="*/ 1196151 h 6869876"/>
              <a:gd name="connsiteX199" fmla="*/ 2247240 w 7050197"/>
              <a:gd name="connsiteY199" fmla="*/ 1196469 h 6869876"/>
              <a:gd name="connsiteX200" fmla="*/ 2252856 w 7050197"/>
              <a:gd name="connsiteY200" fmla="*/ 1197104 h 6869876"/>
              <a:gd name="connsiteX201" fmla="*/ 2259063 w 7050197"/>
              <a:gd name="connsiteY201" fmla="*/ 1196469 h 6869876"/>
              <a:gd name="connsiteX202" fmla="*/ 2264679 w 7050197"/>
              <a:gd name="connsiteY202" fmla="*/ 1196151 h 6869876"/>
              <a:gd name="connsiteX203" fmla="*/ 2270590 w 7050197"/>
              <a:gd name="connsiteY203" fmla="*/ 1195516 h 6869876"/>
              <a:gd name="connsiteX204" fmla="*/ 2276797 w 7050197"/>
              <a:gd name="connsiteY204" fmla="*/ 1194564 h 6869876"/>
              <a:gd name="connsiteX205" fmla="*/ 2282413 w 7050197"/>
              <a:gd name="connsiteY205" fmla="*/ 1193294 h 6869876"/>
              <a:gd name="connsiteX206" fmla="*/ 2288029 w 7050197"/>
              <a:gd name="connsiteY206" fmla="*/ 1192024 h 6869876"/>
              <a:gd name="connsiteX207" fmla="*/ 2293940 w 7050197"/>
              <a:gd name="connsiteY207" fmla="*/ 1189801 h 6869876"/>
              <a:gd name="connsiteX208" fmla="*/ 2299261 w 7050197"/>
              <a:gd name="connsiteY208" fmla="*/ 1187896 h 6869876"/>
              <a:gd name="connsiteX209" fmla="*/ 2304581 w 7050197"/>
              <a:gd name="connsiteY209" fmla="*/ 1185356 h 6869876"/>
              <a:gd name="connsiteX210" fmla="*/ 2310492 w 7050197"/>
              <a:gd name="connsiteY210" fmla="*/ 1182499 h 6869876"/>
              <a:gd name="connsiteX211" fmla="*/ 2315517 w 7050197"/>
              <a:gd name="connsiteY211" fmla="*/ 1179641 h 6869876"/>
              <a:gd name="connsiteX212" fmla="*/ 2320837 w 7050197"/>
              <a:gd name="connsiteY212" fmla="*/ 1176466 h 6869876"/>
              <a:gd name="connsiteX213" fmla="*/ 2325862 w 7050197"/>
              <a:gd name="connsiteY213" fmla="*/ 1172974 h 6869876"/>
              <a:gd name="connsiteX214" fmla="*/ 2330887 w 7050197"/>
              <a:gd name="connsiteY214" fmla="*/ 1169164 h 6869876"/>
              <a:gd name="connsiteX215" fmla="*/ 2335616 w 7050197"/>
              <a:gd name="connsiteY215" fmla="*/ 1165036 h 6869876"/>
              <a:gd name="connsiteX216" fmla="*/ 2340345 w 7050197"/>
              <a:gd name="connsiteY216" fmla="*/ 1160591 h 6869876"/>
              <a:gd name="connsiteX217" fmla="*/ 2344483 w 7050197"/>
              <a:gd name="connsiteY217" fmla="*/ 1156146 h 6869876"/>
              <a:gd name="connsiteX218" fmla="*/ 2348621 w 7050197"/>
              <a:gd name="connsiteY218" fmla="*/ 1151384 h 6869876"/>
              <a:gd name="connsiteX219" fmla="*/ 2352464 w 7050197"/>
              <a:gd name="connsiteY219" fmla="*/ 1146304 h 6869876"/>
              <a:gd name="connsiteX220" fmla="*/ 2356011 w 7050197"/>
              <a:gd name="connsiteY220" fmla="*/ 1141224 h 6869876"/>
              <a:gd name="connsiteX221" fmla="*/ 2359262 w 7050197"/>
              <a:gd name="connsiteY221" fmla="*/ 1136144 h 6869876"/>
              <a:gd name="connsiteX222" fmla="*/ 2362218 w 7050197"/>
              <a:gd name="connsiteY222" fmla="*/ 1130746 h 6869876"/>
              <a:gd name="connsiteX223" fmla="*/ 2364582 w 7050197"/>
              <a:gd name="connsiteY223" fmla="*/ 1125349 h 6869876"/>
              <a:gd name="connsiteX224" fmla="*/ 2367242 w 7050197"/>
              <a:gd name="connsiteY224" fmla="*/ 1119951 h 6869876"/>
              <a:gd name="connsiteX225" fmla="*/ 2369311 w 7050197"/>
              <a:gd name="connsiteY225" fmla="*/ 1114236 h 6869876"/>
              <a:gd name="connsiteX226" fmla="*/ 2371085 w 7050197"/>
              <a:gd name="connsiteY226" fmla="*/ 1108521 h 6869876"/>
              <a:gd name="connsiteX227" fmla="*/ 2372563 w 7050197"/>
              <a:gd name="connsiteY227" fmla="*/ 1102806 h 6869876"/>
              <a:gd name="connsiteX228" fmla="*/ 2374041 w 7050197"/>
              <a:gd name="connsiteY228" fmla="*/ 1097091 h 6869876"/>
              <a:gd name="connsiteX229" fmla="*/ 2375223 w 7050197"/>
              <a:gd name="connsiteY229" fmla="*/ 1091376 h 6869876"/>
              <a:gd name="connsiteX230" fmla="*/ 2375814 w 7050197"/>
              <a:gd name="connsiteY230" fmla="*/ 1085661 h 6869876"/>
              <a:gd name="connsiteX231" fmla="*/ 2376110 w 7050197"/>
              <a:gd name="connsiteY231" fmla="*/ 1079629 h 6869876"/>
              <a:gd name="connsiteX232" fmla="*/ 2376110 w 7050197"/>
              <a:gd name="connsiteY232" fmla="*/ 1073596 h 6869876"/>
              <a:gd name="connsiteX233" fmla="*/ 2376110 w 7050197"/>
              <a:gd name="connsiteY233" fmla="*/ 1067564 h 6869876"/>
              <a:gd name="connsiteX234" fmla="*/ 2375814 w 7050197"/>
              <a:gd name="connsiteY234" fmla="*/ 1061849 h 6869876"/>
              <a:gd name="connsiteX235" fmla="*/ 2375223 w 7050197"/>
              <a:gd name="connsiteY235" fmla="*/ 1055816 h 6869876"/>
              <a:gd name="connsiteX236" fmla="*/ 2374041 w 7050197"/>
              <a:gd name="connsiteY236" fmla="*/ 1050101 h 6869876"/>
              <a:gd name="connsiteX237" fmla="*/ 2372563 w 7050197"/>
              <a:gd name="connsiteY237" fmla="*/ 1044386 h 6869876"/>
              <a:gd name="connsiteX238" fmla="*/ 2371085 w 7050197"/>
              <a:gd name="connsiteY238" fmla="*/ 1038671 h 6869876"/>
              <a:gd name="connsiteX239" fmla="*/ 2369311 w 7050197"/>
              <a:gd name="connsiteY239" fmla="*/ 1032956 h 6869876"/>
              <a:gd name="connsiteX240" fmla="*/ 2367242 w 7050197"/>
              <a:gd name="connsiteY240" fmla="*/ 1027559 h 6869876"/>
              <a:gd name="connsiteX241" fmla="*/ 2364582 w 7050197"/>
              <a:gd name="connsiteY241" fmla="*/ 1021526 h 6869876"/>
              <a:gd name="connsiteX242" fmla="*/ 2362218 w 7050197"/>
              <a:gd name="connsiteY242" fmla="*/ 1016129 h 6869876"/>
              <a:gd name="connsiteX243" fmla="*/ 2359262 w 7050197"/>
              <a:gd name="connsiteY243" fmla="*/ 1010731 h 6869876"/>
              <a:gd name="connsiteX244" fmla="*/ 2356011 w 7050197"/>
              <a:gd name="connsiteY244" fmla="*/ 1005969 h 6869876"/>
              <a:gd name="connsiteX245" fmla="*/ 2352464 w 7050197"/>
              <a:gd name="connsiteY245" fmla="*/ 1000889 h 6869876"/>
              <a:gd name="connsiteX246" fmla="*/ 2348621 w 7050197"/>
              <a:gd name="connsiteY246" fmla="*/ 995809 h 6869876"/>
              <a:gd name="connsiteX247" fmla="*/ 2344483 w 7050197"/>
              <a:gd name="connsiteY247" fmla="*/ 991046 h 6869876"/>
              <a:gd name="connsiteX248" fmla="*/ 2340345 w 7050197"/>
              <a:gd name="connsiteY248" fmla="*/ 986601 h 6869876"/>
              <a:gd name="connsiteX249" fmla="*/ 2240737 w 7050197"/>
              <a:gd name="connsiteY249" fmla="*/ 886906 h 6869876"/>
              <a:gd name="connsiteX250" fmla="*/ 1991865 w 7050197"/>
              <a:gd name="connsiteY250" fmla="*/ 638304 h 6869876"/>
              <a:gd name="connsiteX251" fmla="*/ 1987431 w 7050197"/>
              <a:gd name="connsiteY251" fmla="*/ 633541 h 6869876"/>
              <a:gd name="connsiteX252" fmla="*/ 1983589 w 7050197"/>
              <a:gd name="connsiteY252" fmla="*/ 628779 h 6869876"/>
              <a:gd name="connsiteX253" fmla="*/ 1979451 w 7050197"/>
              <a:gd name="connsiteY253" fmla="*/ 624016 h 6869876"/>
              <a:gd name="connsiteX254" fmla="*/ 1975904 w 7050197"/>
              <a:gd name="connsiteY254" fmla="*/ 618936 h 6869876"/>
              <a:gd name="connsiteX255" fmla="*/ 1972653 w 7050197"/>
              <a:gd name="connsiteY255" fmla="*/ 613539 h 6869876"/>
              <a:gd name="connsiteX256" fmla="*/ 1969993 w 7050197"/>
              <a:gd name="connsiteY256" fmla="*/ 608141 h 6869876"/>
              <a:gd name="connsiteX257" fmla="*/ 1967037 w 7050197"/>
              <a:gd name="connsiteY257" fmla="*/ 602744 h 6869876"/>
              <a:gd name="connsiteX258" fmla="*/ 1964968 w 7050197"/>
              <a:gd name="connsiteY258" fmla="*/ 597346 h 6869876"/>
              <a:gd name="connsiteX259" fmla="*/ 1962603 w 7050197"/>
              <a:gd name="connsiteY259" fmla="*/ 591631 h 6869876"/>
              <a:gd name="connsiteX260" fmla="*/ 1960830 w 7050197"/>
              <a:gd name="connsiteY260" fmla="*/ 586234 h 6869876"/>
              <a:gd name="connsiteX261" fmla="*/ 1959056 w 7050197"/>
              <a:gd name="connsiteY261" fmla="*/ 580519 h 6869876"/>
              <a:gd name="connsiteX262" fmla="*/ 1958170 w 7050197"/>
              <a:gd name="connsiteY262" fmla="*/ 574486 h 6869876"/>
              <a:gd name="connsiteX263" fmla="*/ 1956987 w 7050197"/>
              <a:gd name="connsiteY263" fmla="*/ 568771 h 6869876"/>
              <a:gd name="connsiteX264" fmla="*/ 1956396 w 7050197"/>
              <a:gd name="connsiteY264" fmla="*/ 563056 h 6869876"/>
              <a:gd name="connsiteX265" fmla="*/ 1955805 w 7050197"/>
              <a:gd name="connsiteY265" fmla="*/ 556706 h 6869876"/>
              <a:gd name="connsiteX266" fmla="*/ 1955805 w 7050197"/>
              <a:gd name="connsiteY266" fmla="*/ 550991 h 6869876"/>
              <a:gd name="connsiteX267" fmla="*/ 1955805 w 7050197"/>
              <a:gd name="connsiteY267" fmla="*/ 544959 h 6869876"/>
              <a:gd name="connsiteX268" fmla="*/ 1956396 w 7050197"/>
              <a:gd name="connsiteY268" fmla="*/ 539244 h 6869876"/>
              <a:gd name="connsiteX269" fmla="*/ 1956987 w 7050197"/>
              <a:gd name="connsiteY269" fmla="*/ 533529 h 6869876"/>
              <a:gd name="connsiteX270" fmla="*/ 1958170 w 7050197"/>
              <a:gd name="connsiteY270" fmla="*/ 527496 h 6869876"/>
              <a:gd name="connsiteX271" fmla="*/ 1959056 w 7050197"/>
              <a:gd name="connsiteY271" fmla="*/ 521464 h 6869876"/>
              <a:gd name="connsiteX272" fmla="*/ 1960830 w 7050197"/>
              <a:gd name="connsiteY272" fmla="*/ 515749 h 6869876"/>
              <a:gd name="connsiteX273" fmla="*/ 1962603 w 7050197"/>
              <a:gd name="connsiteY273" fmla="*/ 510034 h 6869876"/>
              <a:gd name="connsiteX274" fmla="*/ 1964968 w 7050197"/>
              <a:gd name="connsiteY274" fmla="*/ 504636 h 6869876"/>
              <a:gd name="connsiteX275" fmla="*/ 1967037 w 7050197"/>
              <a:gd name="connsiteY275" fmla="*/ 499239 h 6869876"/>
              <a:gd name="connsiteX276" fmla="*/ 1969993 w 7050197"/>
              <a:gd name="connsiteY276" fmla="*/ 493524 h 6869876"/>
              <a:gd name="connsiteX277" fmla="*/ 1972653 w 7050197"/>
              <a:gd name="connsiteY277" fmla="*/ 488444 h 6869876"/>
              <a:gd name="connsiteX278" fmla="*/ 1975904 w 7050197"/>
              <a:gd name="connsiteY278" fmla="*/ 483046 h 6869876"/>
              <a:gd name="connsiteX279" fmla="*/ 1979451 w 7050197"/>
              <a:gd name="connsiteY279" fmla="*/ 478284 h 6869876"/>
              <a:gd name="connsiteX280" fmla="*/ 1983589 w 7050197"/>
              <a:gd name="connsiteY280" fmla="*/ 473204 h 6869876"/>
              <a:gd name="connsiteX281" fmla="*/ 1987431 w 7050197"/>
              <a:gd name="connsiteY281" fmla="*/ 468441 h 6869876"/>
              <a:gd name="connsiteX282" fmla="*/ 1991865 w 7050197"/>
              <a:gd name="connsiteY282" fmla="*/ 463679 h 6869876"/>
              <a:gd name="connsiteX283" fmla="*/ 1996594 w 7050197"/>
              <a:gd name="connsiteY283" fmla="*/ 459551 h 6869876"/>
              <a:gd name="connsiteX284" fmla="*/ 2001028 w 7050197"/>
              <a:gd name="connsiteY284" fmla="*/ 455424 h 6869876"/>
              <a:gd name="connsiteX285" fmla="*/ 2006052 w 7050197"/>
              <a:gd name="connsiteY285" fmla="*/ 451614 h 6869876"/>
              <a:gd name="connsiteX286" fmla="*/ 2011077 w 7050197"/>
              <a:gd name="connsiteY286" fmla="*/ 448121 h 6869876"/>
              <a:gd name="connsiteX287" fmla="*/ 2016102 w 7050197"/>
              <a:gd name="connsiteY287" fmla="*/ 444629 h 6869876"/>
              <a:gd name="connsiteX288" fmla="*/ 2021718 w 7050197"/>
              <a:gd name="connsiteY288" fmla="*/ 441771 h 6869876"/>
              <a:gd name="connsiteX289" fmla="*/ 2027038 w 7050197"/>
              <a:gd name="connsiteY289" fmla="*/ 439231 h 6869876"/>
              <a:gd name="connsiteX290" fmla="*/ 2032654 w 7050197"/>
              <a:gd name="connsiteY290" fmla="*/ 436691 h 6869876"/>
              <a:gd name="connsiteX291" fmla="*/ 2038270 w 7050197"/>
              <a:gd name="connsiteY291" fmla="*/ 434786 h 6869876"/>
              <a:gd name="connsiteX292" fmla="*/ 2043886 w 7050197"/>
              <a:gd name="connsiteY292" fmla="*/ 432881 h 6869876"/>
              <a:gd name="connsiteX293" fmla="*/ 2049502 w 7050197"/>
              <a:gd name="connsiteY293" fmla="*/ 431611 h 6869876"/>
              <a:gd name="connsiteX294" fmla="*/ 2055413 w 7050197"/>
              <a:gd name="connsiteY294" fmla="*/ 430024 h 6869876"/>
              <a:gd name="connsiteX295" fmla="*/ 2061029 w 7050197"/>
              <a:gd name="connsiteY295" fmla="*/ 429071 h 6869876"/>
              <a:gd name="connsiteX296" fmla="*/ 2067236 w 7050197"/>
              <a:gd name="connsiteY296" fmla="*/ 428119 h 6869876"/>
              <a:gd name="connsiteX297" fmla="*/ 2072852 w 7050197"/>
              <a:gd name="connsiteY297" fmla="*/ 427801 h 6869876"/>
              <a:gd name="connsiteX298" fmla="*/ 2079059 w 7050197"/>
              <a:gd name="connsiteY298" fmla="*/ 427801 h 6869876"/>
              <a:gd name="connsiteX299" fmla="*/ 2084970 w 7050197"/>
              <a:gd name="connsiteY299" fmla="*/ 427801 h 6869876"/>
              <a:gd name="connsiteX300" fmla="*/ 2090882 w 7050197"/>
              <a:gd name="connsiteY300" fmla="*/ 428119 h 6869876"/>
              <a:gd name="connsiteX301" fmla="*/ 2096793 w 7050197"/>
              <a:gd name="connsiteY301" fmla="*/ 429071 h 6869876"/>
              <a:gd name="connsiteX302" fmla="*/ 2102409 w 7050197"/>
              <a:gd name="connsiteY302" fmla="*/ 430024 h 6869876"/>
              <a:gd name="connsiteX303" fmla="*/ 2108321 w 7050197"/>
              <a:gd name="connsiteY303" fmla="*/ 431611 h 6869876"/>
              <a:gd name="connsiteX304" fmla="*/ 2113936 w 7050197"/>
              <a:gd name="connsiteY304" fmla="*/ 432881 h 6869876"/>
              <a:gd name="connsiteX305" fmla="*/ 2119552 w 7050197"/>
              <a:gd name="connsiteY305" fmla="*/ 434786 h 6869876"/>
              <a:gd name="connsiteX306" fmla="*/ 2125464 w 7050197"/>
              <a:gd name="connsiteY306" fmla="*/ 436691 h 6869876"/>
              <a:gd name="connsiteX307" fmla="*/ 2130784 w 7050197"/>
              <a:gd name="connsiteY307" fmla="*/ 439231 h 6869876"/>
              <a:gd name="connsiteX308" fmla="*/ 2136104 w 7050197"/>
              <a:gd name="connsiteY308" fmla="*/ 441771 h 6869876"/>
              <a:gd name="connsiteX309" fmla="*/ 2141720 w 7050197"/>
              <a:gd name="connsiteY309" fmla="*/ 444629 h 6869876"/>
              <a:gd name="connsiteX310" fmla="*/ 2146745 w 7050197"/>
              <a:gd name="connsiteY310" fmla="*/ 448121 h 6869876"/>
              <a:gd name="connsiteX311" fmla="*/ 2152065 w 7050197"/>
              <a:gd name="connsiteY311" fmla="*/ 451614 h 6869876"/>
              <a:gd name="connsiteX312" fmla="*/ 2156795 w 7050197"/>
              <a:gd name="connsiteY312" fmla="*/ 455424 h 6869876"/>
              <a:gd name="connsiteX313" fmla="*/ 2161819 w 7050197"/>
              <a:gd name="connsiteY313" fmla="*/ 459551 h 6869876"/>
              <a:gd name="connsiteX314" fmla="*/ 2165957 w 7050197"/>
              <a:gd name="connsiteY314" fmla="*/ 463679 h 6869876"/>
              <a:gd name="connsiteX315" fmla="*/ 2966073 w 7050197"/>
              <a:gd name="connsiteY315" fmla="*/ 1263779 h 6869876"/>
              <a:gd name="connsiteX316" fmla="*/ 5612631 w 7050197"/>
              <a:gd name="connsiteY316" fmla="*/ 3910459 h 6869876"/>
              <a:gd name="connsiteX317" fmla="*/ 5617360 w 7050197"/>
              <a:gd name="connsiteY317" fmla="*/ 3915221 h 6869876"/>
              <a:gd name="connsiteX318" fmla="*/ 5621498 w 7050197"/>
              <a:gd name="connsiteY318" fmla="*/ 3920301 h 6869876"/>
              <a:gd name="connsiteX319" fmla="*/ 5625341 w 7050197"/>
              <a:gd name="connsiteY319" fmla="*/ 3925381 h 6869876"/>
              <a:gd name="connsiteX320" fmla="*/ 5628888 w 7050197"/>
              <a:gd name="connsiteY320" fmla="*/ 3930461 h 6869876"/>
              <a:gd name="connsiteX321" fmla="*/ 5632139 w 7050197"/>
              <a:gd name="connsiteY321" fmla="*/ 3935224 h 6869876"/>
              <a:gd name="connsiteX322" fmla="*/ 5635094 w 7050197"/>
              <a:gd name="connsiteY322" fmla="*/ 3940621 h 6869876"/>
              <a:gd name="connsiteX323" fmla="*/ 5638050 w 7050197"/>
              <a:gd name="connsiteY323" fmla="*/ 3946336 h 6869876"/>
              <a:gd name="connsiteX324" fmla="*/ 5640415 w 7050197"/>
              <a:gd name="connsiteY324" fmla="*/ 3951734 h 6869876"/>
              <a:gd name="connsiteX325" fmla="*/ 5642484 w 7050197"/>
              <a:gd name="connsiteY325" fmla="*/ 3957766 h 6869876"/>
              <a:gd name="connsiteX326" fmla="*/ 5644257 w 7050197"/>
              <a:gd name="connsiteY326" fmla="*/ 3963481 h 6869876"/>
              <a:gd name="connsiteX327" fmla="*/ 5645735 w 7050197"/>
              <a:gd name="connsiteY327" fmla="*/ 3969196 h 6869876"/>
              <a:gd name="connsiteX328" fmla="*/ 5647213 w 7050197"/>
              <a:gd name="connsiteY328" fmla="*/ 3975229 h 6869876"/>
              <a:gd name="connsiteX329" fmla="*/ 5648100 w 7050197"/>
              <a:gd name="connsiteY329" fmla="*/ 3980944 h 6869876"/>
              <a:gd name="connsiteX330" fmla="*/ 5648691 w 7050197"/>
              <a:gd name="connsiteY330" fmla="*/ 3986976 h 6869876"/>
              <a:gd name="connsiteX331" fmla="*/ 5649282 w 7050197"/>
              <a:gd name="connsiteY331" fmla="*/ 3992691 h 6869876"/>
              <a:gd name="connsiteX332" fmla="*/ 5649282 w 7050197"/>
              <a:gd name="connsiteY332" fmla="*/ 3999041 h 6869876"/>
              <a:gd name="connsiteX333" fmla="*/ 5649282 w 7050197"/>
              <a:gd name="connsiteY333" fmla="*/ 4004756 h 6869876"/>
              <a:gd name="connsiteX334" fmla="*/ 5648691 w 7050197"/>
              <a:gd name="connsiteY334" fmla="*/ 4010789 h 6869876"/>
              <a:gd name="connsiteX335" fmla="*/ 5648100 w 7050197"/>
              <a:gd name="connsiteY335" fmla="*/ 4016821 h 6869876"/>
              <a:gd name="connsiteX336" fmla="*/ 5647213 w 7050197"/>
              <a:gd name="connsiteY336" fmla="*/ 4022536 h 6869876"/>
              <a:gd name="connsiteX337" fmla="*/ 5645735 w 7050197"/>
              <a:gd name="connsiteY337" fmla="*/ 4028251 h 6869876"/>
              <a:gd name="connsiteX338" fmla="*/ 5644257 w 7050197"/>
              <a:gd name="connsiteY338" fmla="*/ 4034601 h 6869876"/>
              <a:gd name="connsiteX339" fmla="*/ 5642484 w 7050197"/>
              <a:gd name="connsiteY339" fmla="*/ 4040316 h 6869876"/>
              <a:gd name="connsiteX340" fmla="*/ 5640415 w 7050197"/>
              <a:gd name="connsiteY340" fmla="*/ 4045714 h 6869876"/>
              <a:gd name="connsiteX341" fmla="*/ 5638050 w 7050197"/>
              <a:gd name="connsiteY341" fmla="*/ 4051429 h 6869876"/>
              <a:gd name="connsiteX342" fmla="*/ 5635094 w 7050197"/>
              <a:gd name="connsiteY342" fmla="*/ 4056826 h 6869876"/>
              <a:gd name="connsiteX343" fmla="*/ 5632139 w 7050197"/>
              <a:gd name="connsiteY343" fmla="*/ 4062224 h 6869876"/>
              <a:gd name="connsiteX344" fmla="*/ 5628888 w 7050197"/>
              <a:gd name="connsiteY344" fmla="*/ 4067621 h 6869876"/>
              <a:gd name="connsiteX345" fmla="*/ 5625341 w 7050197"/>
              <a:gd name="connsiteY345" fmla="*/ 4072701 h 6869876"/>
              <a:gd name="connsiteX346" fmla="*/ 5621498 w 7050197"/>
              <a:gd name="connsiteY346" fmla="*/ 4077464 h 6869876"/>
              <a:gd name="connsiteX347" fmla="*/ 5617360 w 7050197"/>
              <a:gd name="connsiteY347" fmla="*/ 4082226 h 6869876"/>
              <a:gd name="connsiteX348" fmla="*/ 5612631 w 7050197"/>
              <a:gd name="connsiteY348" fmla="*/ 4086989 h 6869876"/>
              <a:gd name="connsiteX349" fmla="*/ 5608198 w 7050197"/>
              <a:gd name="connsiteY349" fmla="*/ 4091751 h 6869876"/>
              <a:gd name="connsiteX350" fmla="*/ 5603468 w 7050197"/>
              <a:gd name="connsiteY350" fmla="*/ 4095561 h 6869876"/>
              <a:gd name="connsiteX351" fmla="*/ 5598443 w 7050197"/>
              <a:gd name="connsiteY351" fmla="*/ 4099371 h 6869876"/>
              <a:gd name="connsiteX352" fmla="*/ 5593419 w 7050197"/>
              <a:gd name="connsiteY352" fmla="*/ 4103181 h 6869876"/>
              <a:gd name="connsiteX353" fmla="*/ 5588098 w 7050197"/>
              <a:gd name="connsiteY353" fmla="*/ 4106356 h 6869876"/>
              <a:gd name="connsiteX354" fmla="*/ 5582482 w 7050197"/>
              <a:gd name="connsiteY354" fmla="*/ 4109214 h 6869876"/>
              <a:gd name="connsiteX355" fmla="*/ 5577162 w 7050197"/>
              <a:gd name="connsiteY355" fmla="*/ 4112071 h 6869876"/>
              <a:gd name="connsiteX356" fmla="*/ 5571842 w 7050197"/>
              <a:gd name="connsiteY356" fmla="*/ 4114294 h 6869876"/>
              <a:gd name="connsiteX357" fmla="*/ 5565931 w 7050197"/>
              <a:gd name="connsiteY357" fmla="*/ 4116516 h 6869876"/>
              <a:gd name="connsiteX358" fmla="*/ 5560315 w 7050197"/>
              <a:gd name="connsiteY358" fmla="*/ 4118421 h 6869876"/>
              <a:gd name="connsiteX359" fmla="*/ 5554699 w 7050197"/>
              <a:gd name="connsiteY359" fmla="*/ 4120009 h 6869876"/>
              <a:gd name="connsiteX360" fmla="*/ 5548492 w 7050197"/>
              <a:gd name="connsiteY360" fmla="*/ 4121279 h 6869876"/>
              <a:gd name="connsiteX361" fmla="*/ 5542580 w 7050197"/>
              <a:gd name="connsiteY361" fmla="*/ 4122231 h 6869876"/>
              <a:gd name="connsiteX362" fmla="*/ 5536669 w 7050197"/>
              <a:gd name="connsiteY362" fmla="*/ 4122866 h 6869876"/>
              <a:gd name="connsiteX363" fmla="*/ 5530758 w 7050197"/>
              <a:gd name="connsiteY363" fmla="*/ 4123184 h 6869876"/>
              <a:gd name="connsiteX364" fmla="*/ 5524846 w 7050197"/>
              <a:gd name="connsiteY364" fmla="*/ 4123501 h 6869876"/>
              <a:gd name="connsiteX365" fmla="*/ 5518639 w 7050197"/>
              <a:gd name="connsiteY365" fmla="*/ 4123184 h 6869876"/>
              <a:gd name="connsiteX366" fmla="*/ 5513023 w 7050197"/>
              <a:gd name="connsiteY366" fmla="*/ 4122866 h 6869876"/>
              <a:gd name="connsiteX367" fmla="*/ 5506816 w 7050197"/>
              <a:gd name="connsiteY367" fmla="*/ 4122231 h 6869876"/>
              <a:gd name="connsiteX368" fmla="*/ 5501200 w 7050197"/>
              <a:gd name="connsiteY368" fmla="*/ 4121279 h 6869876"/>
              <a:gd name="connsiteX369" fmla="*/ 5494993 w 7050197"/>
              <a:gd name="connsiteY369" fmla="*/ 4120009 h 6869876"/>
              <a:gd name="connsiteX370" fmla="*/ 5489081 w 7050197"/>
              <a:gd name="connsiteY370" fmla="*/ 4118421 h 6869876"/>
              <a:gd name="connsiteX371" fmla="*/ 5483466 w 7050197"/>
              <a:gd name="connsiteY371" fmla="*/ 4116516 h 6869876"/>
              <a:gd name="connsiteX372" fmla="*/ 5477850 w 7050197"/>
              <a:gd name="connsiteY372" fmla="*/ 4114294 h 6869876"/>
              <a:gd name="connsiteX373" fmla="*/ 5472234 w 7050197"/>
              <a:gd name="connsiteY373" fmla="*/ 4112071 h 6869876"/>
              <a:gd name="connsiteX374" fmla="*/ 5466913 w 7050197"/>
              <a:gd name="connsiteY374" fmla="*/ 4109214 h 6869876"/>
              <a:gd name="connsiteX375" fmla="*/ 5461593 w 7050197"/>
              <a:gd name="connsiteY375" fmla="*/ 4106356 h 6869876"/>
              <a:gd name="connsiteX376" fmla="*/ 5456273 w 7050197"/>
              <a:gd name="connsiteY376" fmla="*/ 4103181 h 6869876"/>
              <a:gd name="connsiteX377" fmla="*/ 5451248 w 7050197"/>
              <a:gd name="connsiteY377" fmla="*/ 4099371 h 6869876"/>
              <a:gd name="connsiteX378" fmla="*/ 5446223 w 7050197"/>
              <a:gd name="connsiteY378" fmla="*/ 4095561 h 6869876"/>
              <a:gd name="connsiteX379" fmla="*/ 5441495 w 7050197"/>
              <a:gd name="connsiteY379" fmla="*/ 4091751 h 6869876"/>
              <a:gd name="connsiteX380" fmla="*/ 5436765 w 7050197"/>
              <a:gd name="connsiteY380" fmla="*/ 4086989 h 6869876"/>
              <a:gd name="connsiteX381" fmla="*/ 5322379 w 7050197"/>
              <a:gd name="connsiteY381" fmla="*/ 3972689 h 6869876"/>
              <a:gd name="connsiteX382" fmla="*/ 5317945 w 7050197"/>
              <a:gd name="connsiteY382" fmla="*/ 3968244 h 6869876"/>
              <a:gd name="connsiteX383" fmla="*/ 5312921 w 7050197"/>
              <a:gd name="connsiteY383" fmla="*/ 3964116 h 6869876"/>
              <a:gd name="connsiteX384" fmla="*/ 5307896 w 7050197"/>
              <a:gd name="connsiteY384" fmla="*/ 3960624 h 6869876"/>
              <a:gd name="connsiteX385" fmla="*/ 5302871 w 7050197"/>
              <a:gd name="connsiteY385" fmla="*/ 3956814 h 6869876"/>
              <a:gd name="connsiteX386" fmla="*/ 5297255 w 7050197"/>
              <a:gd name="connsiteY386" fmla="*/ 3953639 h 6869876"/>
              <a:gd name="connsiteX387" fmla="*/ 5292230 w 7050197"/>
              <a:gd name="connsiteY387" fmla="*/ 3950464 h 6869876"/>
              <a:gd name="connsiteX388" fmla="*/ 5286615 w 7050197"/>
              <a:gd name="connsiteY388" fmla="*/ 3947924 h 6869876"/>
              <a:gd name="connsiteX389" fmla="*/ 5281294 w 7050197"/>
              <a:gd name="connsiteY389" fmla="*/ 3945384 h 6869876"/>
              <a:gd name="connsiteX390" fmla="*/ 5275383 w 7050197"/>
              <a:gd name="connsiteY390" fmla="*/ 3943161 h 6869876"/>
              <a:gd name="connsiteX391" fmla="*/ 5269767 w 7050197"/>
              <a:gd name="connsiteY391" fmla="*/ 3941574 h 6869876"/>
              <a:gd name="connsiteX392" fmla="*/ 5263855 w 7050197"/>
              <a:gd name="connsiteY392" fmla="*/ 3939669 h 6869876"/>
              <a:gd name="connsiteX393" fmla="*/ 5257944 w 7050197"/>
              <a:gd name="connsiteY393" fmla="*/ 3938716 h 6869876"/>
              <a:gd name="connsiteX394" fmla="*/ 5252033 w 7050197"/>
              <a:gd name="connsiteY394" fmla="*/ 3937446 h 6869876"/>
              <a:gd name="connsiteX395" fmla="*/ 5246121 w 7050197"/>
              <a:gd name="connsiteY395" fmla="*/ 3936811 h 6869876"/>
              <a:gd name="connsiteX396" fmla="*/ 5240210 w 7050197"/>
              <a:gd name="connsiteY396" fmla="*/ 3936494 h 6869876"/>
              <a:gd name="connsiteX397" fmla="*/ 5234298 w 7050197"/>
              <a:gd name="connsiteY397" fmla="*/ 3936494 h 6869876"/>
              <a:gd name="connsiteX398" fmla="*/ 5228091 w 7050197"/>
              <a:gd name="connsiteY398" fmla="*/ 3936494 h 6869876"/>
              <a:gd name="connsiteX399" fmla="*/ 5222180 w 7050197"/>
              <a:gd name="connsiteY399" fmla="*/ 3936811 h 6869876"/>
              <a:gd name="connsiteX400" fmla="*/ 5216268 w 7050197"/>
              <a:gd name="connsiteY400" fmla="*/ 3937446 h 6869876"/>
              <a:gd name="connsiteX401" fmla="*/ 5210357 w 7050197"/>
              <a:gd name="connsiteY401" fmla="*/ 3938716 h 6869876"/>
              <a:gd name="connsiteX402" fmla="*/ 5204741 w 7050197"/>
              <a:gd name="connsiteY402" fmla="*/ 3939669 h 6869876"/>
              <a:gd name="connsiteX403" fmla="*/ 5198534 w 7050197"/>
              <a:gd name="connsiteY403" fmla="*/ 3941574 h 6869876"/>
              <a:gd name="connsiteX404" fmla="*/ 5192918 w 7050197"/>
              <a:gd name="connsiteY404" fmla="*/ 3943161 h 6869876"/>
              <a:gd name="connsiteX405" fmla="*/ 5187598 w 7050197"/>
              <a:gd name="connsiteY405" fmla="*/ 3945384 h 6869876"/>
              <a:gd name="connsiteX406" fmla="*/ 5181686 w 7050197"/>
              <a:gd name="connsiteY406" fmla="*/ 3947924 h 6869876"/>
              <a:gd name="connsiteX407" fmla="*/ 5176366 w 7050197"/>
              <a:gd name="connsiteY407" fmla="*/ 3950464 h 6869876"/>
              <a:gd name="connsiteX408" fmla="*/ 5171046 w 7050197"/>
              <a:gd name="connsiteY408" fmla="*/ 3953639 h 6869876"/>
              <a:gd name="connsiteX409" fmla="*/ 5165430 w 7050197"/>
              <a:gd name="connsiteY409" fmla="*/ 3956814 h 6869876"/>
              <a:gd name="connsiteX410" fmla="*/ 5160405 w 7050197"/>
              <a:gd name="connsiteY410" fmla="*/ 3960624 h 6869876"/>
              <a:gd name="connsiteX411" fmla="*/ 5155380 w 7050197"/>
              <a:gd name="connsiteY411" fmla="*/ 3964116 h 6869876"/>
              <a:gd name="connsiteX412" fmla="*/ 5150947 w 7050197"/>
              <a:gd name="connsiteY412" fmla="*/ 3968244 h 6869876"/>
              <a:gd name="connsiteX413" fmla="*/ 5146218 w 7050197"/>
              <a:gd name="connsiteY413" fmla="*/ 3972689 h 6869876"/>
              <a:gd name="connsiteX414" fmla="*/ 5141488 w 7050197"/>
              <a:gd name="connsiteY414" fmla="*/ 3977451 h 6869876"/>
              <a:gd name="connsiteX415" fmla="*/ 5137646 w 7050197"/>
              <a:gd name="connsiteY415" fmla="*/ 3982531 h 6869876"/>
              <a:gd name="connsiteX416" fmla="*/ 5133508 w 7050197"/>
              <a:gd name="connsiteY416" fmla="*/ 3986976 h 6869876"/>
              <a:gd name="connsiteX417" fmla="*/ 5129961 w 7050197"/>
              <a:gd name="connsiteY417" fmla="*/ 3992374 h 6869876"/>
              <a:gd name="connsiteX418" fmla="*/ 5126710 w 7050197"/>
              <a:gd name="connsiteY418" fmla="*/ 3997454 h 6869876"/>
              <a:gd name="connsiteX419" fmla="*/ 5123754 w 7050197"/>
              <a:gd name="connsiteY419" fmla="*/ 4002851 h 6869876"/>
              <a:gd name="connsiteX420" fmla="*/ 5121094 w 7050197"/>
              <a:gd name="connsiteY420" fmla="*/ 4008249 h 6869876"/>
              <a:gd name="connsiteX421" fmla="*/ 5118729 w 7050197"/>
              <a:gd name="connsiteY421" fmla="*/ 4013964 h 6869876"/>
              <a:gd name="connsiteX422" fmla="*/ 5116660 w 7050197"/>
              <a:gd name="connsiteY422" fmla="*/ 4019679 h 6869876"/>
              <a:gd name="connsiteX423" fmla="*/ 5114591 w 7050197"/>
              <a:gd name="connsiteY423" fmla="*/ 4025394 h 6869876"/>
              <a:gd name="connsiteX424" fmla="*/ 5113113 w 7050197"/>
              <a:gd name="connsiteY424" fmla="*/ 4031109 h 6869876"/>
              <a:gd name="connsiteX425" fmla="*/ 5111636 w 7050197"/>
              <a:gd name="connsiteY425" fmla="*/ 4037141 h 6869876"/>
              <a:gd name="connsiteX426" fmla="*/ 5111044 w 7050197"/>
              <a:gd name="connsiteY426" fmla="*/ 4043174 h 6869876"/>
              <a:gd name="connsiteX427" fmla="*/ 5110158 w 7050197"/>
              <a:gd name="connsiteY427" fmla="*/ 4048889 h 6869876"/>
              <a:gd name="connsiteX428" fmla="*/ 5109862 w 7050197"/>
              <a:gd name="connsiteY428" fmla="*/ 4054921 h 6869876"/>
              <a:gd name="connsiteX429" fmla="*/ 5109567 w 7050197"/>
              <a:gd name="connsiteY429" fmla="*/ 4060954 h 6869876"/>
              <a:gd name="connsiteX430" fmla="*/ 5109862 w 7050197"/>
              <a:gd name="connsiteY430" fmla="*/ 4066986 h 6869876"/>
              <a:gd name="connsiteX431" fmla="*/ 5110158 w 7050197"/>
              <a:gd name="connsiteY431" fmla="*/ 4073019 h 6869876"/>
              <a:gd name="connsiteX432" fmla="*/ 5111044 w 7050197"/>
              <a:gd name="connsiteY432" fmla="*/ 4078734 h 6869876"/>
              <a:gd name="connsiteX433" fmla="*/ 5111636 w 7050197"/>
              <a:gd name="connsiteY433" fmla="*/ 4084766 h 6869876"/>
              <a:gd name="connsiteX434" fmla="*/ 5113113 w 7050197"/>
              <a:gd name="connsiteY434" fmla="*/ 4090481 h 6869876"/>
              <a:gd name="connsiteX435" fmla="*/ 5114591 w 7050197"/>
              <a:gd name="connsiteY435" fmla="*/ 4096196 h 6869876"/>
              <a:gd name="connsiteX436" fmla="*/ 5116660 w 7050197"/>
              <a:gd name="connsiteY436" fmla="*/ 4101911 h 6869876"/>
              <a:gd name="connsiteX437" fmla="*/ 5118729 w 7050197"/>
              <a:gd name="connsiteY437" fmla="*/ 4107626 h 6869876"/>
              <a:gd name="connsiteX438" fmla="*/ 5121094 w 7050197"/>
              <a:gd name="connsiteY438" fmla="*/ 4113659 h 6869876"/>
              <a:gd name="connsiteX439" fmla="*/ 5123754 w 7050197"/>
              <a:gd name="connsiteY439" fmla="*/ 4119056 h 6869876"/>
              <a:gd name="connsiteX440" fmla="*/ 5126710 w 7050197"/>
              <a:gd name="connsiteY440" fmla="*/ 4124454 h 6869876"/>
              <a:gd name="connsiteX441" fmla="*/ 5129961 w 7050197"/>
              <a:gd name="connsiteY441" fmla="*/ 4129851 h 6869876"/>
              <a:gd name="connsiteX442" fmla="*/ 5133508 w 7050197"/>
              <a:gd name="connsiteY442" fmla="*/ 4134614 h 6869876"/>
              <a:gd name="connsiteX443" fmla="*/ 5137646 w 7050197"/>
              <a:gd name="connsiteY443" fmla="*/ 4139694 h 6869876"/>
              <a:gd name="connsiteX444" fmla="*/ 5141488 w 7050197"/>
              <a:gd name="connsiteY444" fmla="*/ 4144456 h 6869876"/>
              <a:gd name="connsiteX445" fmla="*/ 5146218 w 7050197"/>
              <a:gd name="connsiteY445" fmla="*/ 4149219 h 6869876"/>
              <a:gd name="connsiteX446" fmla="*/ 5870075 w 7050197"/>
              <a:gd name="connsiteY446" fmla="*/ 4872801 h 6869876"/>
              <a:gd name="connsiteX447" fmla="*/ 5874509 w 7050197"/>
              <a:gd name="connsiteY447" fmla="*/ 4877564 h 6869876"/>
              <a:gd name="connsiteX448" fmla="*/ 5878646 w 7050197"/>
              <a:gd name="connsiteY448" fmla="*/ 4882644 h 6869876"/>
              <a:gd name="connsiteX449" fmla="*/ 5882489 w 7050197"/>
              <a:gd name="connsiteY449" fmla="*/ 4887724 h 6869876"/>
              <a:gd name="connsiteX450" fmla="*/ 5886036 w 7050197"/>
              <a:gd name="connsiteY450" fmla="*/ 4892804 h 6869876"/>
              <a:gd name="connsiteX451" fmla="*/ 5889287 w 7050197"/>
              <a:gd name="connsiteY451" fmla="*/ 4897566 h 6869876"/>
              <a:gd name="connsiteX452" fmla="*/ 5892243 w 7050197"/>
              <a:gd name="connsiteY452" fmla="*/ 4902964 h 6869876"/>
              <a:gd name="connsiteX453" fmla="*/ 5895199 w 7050197"/>
              <a:gd name="connsiteY453" fmla="*/ 4908996 h 6869876"/>
              <a:gd name="connsiteX454" fmla="*/ 5897268 w 7050197"/>
              <a:gd name="connsiteY454" fmla="*/ 4914394 h 6869876"/>
              <a:gd name="connsiteX455" fmla="*/ 5899336 w 7050197"/>
              <a:gd name="connsiteY455" fmla="*/ 4920109 h 6869876"/>
              <a:gd name="connsiteX456" fmla="*/ 5901701 w 7050197"/>
              <a:gd name="connsiteY456" fmla="*/ 4925824 h 6869876"/>
              <a:gd name="connsiteX457" fmla="*/ 5902883 w 7050197"/>
              <a:gd name="connsiteY457" fmla="*/ 4931539 h 6869876"/>
              <a:gd name="connsiteX458" fmla="*/ 5904066 w 7050197"/>
              <a:gd name="connsiteY458" fmla="*/ 4937571 h 6869876"/>
              <a:gd name="connsiteX459" fmla="*/ 5905248 w 7050197"/>
              <a:gd name="connsiteY459" fmla="*/ 4943286 h 6869876"/>
              <a:gd name="connsiteX460" fmla="*/ 5905840 w 7050197"/>
              <a:gd name="connsiteY460" fmla="*/ 4949319 h 6869876"/>
              <a:gd name="connsiteX461" fmla="*/ 5906135 w 7050197"/>
              <a:gd name="connsiteY461" fmla="*/ 4955351 h 6869876"/>
              <a:gd name="connsiteX462" fmla="*/ 5906726 w 7050197"/>
              <a:gd name="connsiteY462" fmla="*/ 4961384 h 6869876"/>
              <a:gd name="connsiteX463" fmla="*/ 5906135 w 7050197"/>
              <a:gd name="connsiteY463" fmla="*/ 4967099 h 6869876"/>
              <a:gd name="connsiteX464" fmla="*/ 5905840 w 7050197"/>
              <a:gd name="connsiteY464" fmla="*/ 4973131 h 6869876"/>
              <a:gd name="connsiteX465" fmla="*/ 5905248 w 7050197"/>
              <a:gd name="connsiteY465" fmla="*/ 4979164 h 6869876"/>
              <a:gd name="connsiteX466" fmla="*/ 5904066 w 7050197"/>
              <a:gd name="connsiteY466" fmla="*/ 4984879 h 6869876"/>
              <a:gd name="connsiteX467" fmla="*/ 5902883 w 7050197"/>
              <a:gd name="connsiteY467" fmla="*/ 4990911 h 6869876"/>
              <a:gd name="connsiteX468" fmla="*/ 5901701 w 7050197"/>
              <a:gd name="connsiteY468" fmla="*/ 4996944 h 6869876"/>
              <a:gd name="connsiteX469" fmla="*/ 5899336 w 7050197"/>
              <a:gd name="connsiteY469" fmla="*/ 5002659 h 6869876"/>
              <a:gd name="connsiteX470" fmla="*/ 5897268 w 7050197"/>
              <a:gd name="connsiteY470" fmla="*/ 5008056 h 6869876"/>
              <a:gd name="connsiteX471" fmla="*/ 5895199 w 7050197"/>
              <a:gd name="connsiteY471" fmla="*/ 5013771 h 6869876"/>
              <a:gd name="connsiteX472" fmla="*/ 5892243 w 7050197"/>
              <a:gd name="connsiteY472" fmla="*/ 5019169 h 6869876"/>
              <a:gd name="connsiteX473" fmla="*/ 5889287 w 7050197"/>
              <a:gd name="connsiteY473" fmla="*/ 5024566 h 6869876"/>
              <a:gd name="connsiteX474" fmla="*/ 5886036 w 7050197"/>
              <a:gd name="connsiteY474" fmla="*/ 5029964 h 6869876"/>
              <a:gd name="connsiteX475" fmla="*/ 5882489 w 7050197"/>
              <a:gd name="connsiteY475" fmla="*/ 5035044 h 6869876"/>
              <a:gd name="connsiteX476" fmla="*/ 5878646 w 7050197"/>
              <a:gd name="connsiteY476" fmla="*/ 5040124 h 6869876"/>
              <a:gd name="connsiteX477" fmla="*/ 5874509 w 7050197"/>
              <a:gd name="connsiteY477" fmla="*/ 5044569 h 6869876"/>
              <a:gd name="connsiteX478" fmla="*/ 5870075 w 7050197"/>
              <a:gd name="connsiteY478" fmla="*/ 5049331 h 6869876"/>
              <a:gd name="connsiteX479" fmla="*/ 5865346 w 7050197"/>
              <a:gd name="connsiteY479" fmla="*/ 5053776 h 6869876"/>
              <a:gd name="connsiteX480" fmla="*/ 5860617 w 7050197"/>
              <a:gd name="connsiteY480" fmla="*/ 5057904 h 6869876"/>
              <a:gd name="connsiteX481" fmla="*/ 5855592 w 7050197"/>
              <a:gd name="connsiteY481" fmla="*/ 5062031 h 6869876"/>
              <a:gd name="connsiteX482" fmla="*/ 5850567 w 7050197"/>
              <a:gd name="connsiteY482" fmla="*/ 5065524 h 6869876"/>
              <a:gd name="connsiteX483" fmla="*/ 5845247 w 7050197"/>
              <a:gd name="connsiteY483" fmla="*/ 5068699 h 6869876"/>
              <a:gd name="connsiteX484" fmla="*/ 5839926 w 7050197"/>
              <a:gd name="connsiteY484" fmla="*/ 5071556 h 6869876"/>
              <a:gd name="connsiteX485" fmla="*/ 5834311 w 7050197"/>
              <a:gd name="connsiteY485" fmla="*/ 5074414 h 6869876"/>
              <a:gd name="connsiteX486" fmla="*/ 5828695 w 7050197"/>
              <a:gd name="connsiteY486" fmla="*/ 5076636 h 6869876"/>
              <a:gd name="connsiteX487" fmla="*/ 5823375 w 7050197"/>
              <a:gd name="connsiteY487" fmla="*/ 5078859 h 6869876"/>
              <a:gd name="connsiteX488" fmla="*/ 5817463 w 7050197"/>
              <a:gd name="connsiteY488" fmla="*/ 5081081 h 6869876"/>
              <a:gd name="connsiteX489" fmla="*/ 5811552 w 7050197"/>
              <a:gd name="connsiteY489" fmla="*/ 5082351 h 6869876"/>
              <a:gd name="connsiteX490" fmla="*/ 5805640 w 7050197"/>
              <a:gd name="connsiteY490" fmla="*/ 5083304 h 6869876"/>
              <a:gd name="connsiteX491" fmla="*/ 5800024 w 7050197"/>
              <a:gd name="connsiteY491" fmla="*/ 5084574 h 6869876"/>
              <a:gd name="connsiteX492" fmla="*/ 5793817 w 7050197"/>
              <a:gd name="connsiteY492" fmla="*/ 5085209 h 6869876"/>
              <a:gd name="connsiteX493" fmla="*/ 5787610 w 7050197"/>
              <a:gd name="connsiteY493" fmla="*/ 5085526 h 6869876"/>
              <a:gd name="connsiteX494" fmla="*/ 5781994 w 7050197"/>
              <a:gd name="connsiteY494" fmla="*/ 5085844 h 6869876"/>
              <a:gd name="connsiteX495" fmla="*/ 5775787 w 7050197"/>
              <a:gd name="connsiteY495" fmla="*/ 5085526 h 6869876"/>
              <a:gd name="connsiteX496" fmla="*/ 5770171 w 7050197"/>
              <a:gd name="connsiteY496" fmla="*/ 5085209 h 6869876"/>
              <a:gd name="connsiteX497" fmla="*/ 5763965 w 7050197"/>
              <a:gd name="connsiteY497" fmla="*/ 5084574 h 6869876"/>
              <a:gd name="connsiteX498" fmla="*/ 5758349 w 7050197"/>
              <a:gd name="connsiteY498" fmla="*/ 5083304 h 6869876"/>
              <a:gd name="connsiteX499" fmla="*/ 5752141 w 7050197"/>
              <a:gd name="connsiteY499" fmla="*/ 5082351 h 6869876"/>
              <a:gd name="connsiteX500" fmla="*/ 5746526 w 7050197"/>
              <a:gd name="connsiteY500" fmla="*/ 5081081 h 6869876"/>
              <a:gd name="connsiteX501" fmla="*/ 5740614 w 7050197"/>
              <a:gd name="connsiteY501" fmla="*/ 5078859 h 6869876"/>
              <a:gd name="connsiteX502" fmla="*/ 5734998 w 7050197"/>
              <a:gd name="connsiteY502" fmla="*/ 5076636 h 6869876"/>
              <a:gd name="connsiteX503" fmla="*/ 5729382 w 7050197"/>
              <a:gd name="connsiteY503" fmla="*/ 5074414 h 6869876"/>
              <a:gd name="connsiteX504" fmla="*/ 5723767 w 7050197"/>
              <a:gd name="connsiteY504" fmla="*/ 5071556 h 6869876"/>
              <a:gd name="connsiteX505" fmla="*/ 5718446 w 7050197"/>
              <a:gd name="connsiteY505" fmla="*/ 5068699 h 6869876"/>
              <a:gd name="connsiteX506" fmla="*/ 5713421 w 7050197"/>
              <a:gd name="connsiteY506" fmla="*/ 5065524 h 6869876"/>
              <a:gd name="connsiteX507" fmla="*/ 5708396 w 7050197"/>
              <a:gd name="connsiteY507" fmla="*/ 5062031 h 6869876"/>
              <a:gd name="connsiteX508" fmla="*/ 5703372 w 7050197"/>
              <a:gd name="connsiteY508" fmla="*/ 5057904 h 6869876"/>
              <a:gd name="connsiteX509" fmla="*/ 5698347 w 7050197"/>
              <a:gd name="connsiteY509" fmla="*/ 5053776 h 6869876"/>
              <a:gd name="connsiteX510" fmla="*/ 5693618 w 7050197"/>
              <a:gd name="connsiteY510" fmla="*/ 5049331 h 6869876"/>
              <a:gd name="connsiteX511" fmla="*/ 5598148 w 7050197"/>
              <a:gd name="connsiteY511" fmla="*/ 4953764 h 6869876"/>
              <a:gd name="connsiteX512" fmla="*/ 5490560 w 7050197"/>
              <a:gd name="connsiteY512" fmla="*/ 4846449 h 6869876"/>
              <a:gd name="connsiteX513" fmla="*/ 5485830 w 7050197"/>
              <a:gd name="connsiteY513" fmla="*/ 4842004 h 6869876"/>
              <a:gd name="connsiteX514" fmla="*/ 5481397 w 7050197"/>
              <a:gd name="connsiteY514" fmla="*/ 4837876 h 6869876"/>
              <a:gd name="connsiteX515" fmla="*/ 5476372 w 7050197"/>
              <a:gd name="connsiteY515" fmla="*/ 4833749 h 6869876"/>
              <a:gd name="connsiteX516" fmla="*/ 5471348 w 7050197"/>
              <a:gd name="connsiteY516" fmla="*/ 4830256 h 6869876"/>
              <a:gd name="connsiteX517" fmla="*/ 5465732 w 7050197"/>
              <a:gd name="connsiteY517" fmla="*/ 4827081 h 6869876"/>
              <a:gd name="connsiteX518" fmla="*/ 5460411 w 7050197"/>
              <a:gd name="connsiteY518" fmla="*/ 4824224 h 6869876"/>
              <a:gd name="connsiteX519" fmla="*/ 5455091 w 7050197"/>
              <a:gd name="connsiteY519" fmla="*/ 4821049 h 6869876"/>
              <a:gd name="connsiteX520" fmla="*/ 5449475 w 7050197"/>
              <a:gd name="connsiteY520" fmla="*/ 4819144 h 6869876"/>
              <a:gd name="connsiteX521" fmla="*/ 5443563 w 7050197"/>
              <a:gd name="connsiteY521" fmla="*/ 4816921 h 6869876"/>
              <a:gd name="connsiteX522" fmla="*/ 5437948 w 7050197"/>
              <a:gd name="connsiteY522" fmla="*/ 4814699 h 6869876"/>
              <a:gd name="connsiteX523" fmla="*/ 5432036 w 7050197"/>
              <a:gd name="connsiteY523" fmla="*/ 4813429 h 6869876"/>
              <a:gd name="connsiteX524" fmla="*/ 5426420 w 7050197"/>
              <a:gd name="connsiteY524" fmla="*/ 4812159 h 6869876"/>
              <a:gd name="connsiteX525" fmla="*/ 5420509 w 7050197"/>
              <a:gd name="connsiteY525" fmla="*/ 4811206 h 6869876"/>
              <a:gd name="connsiteX526" fmla="*/ 5414597 w 7050197"/>
              <a:gd name="connsiteY526" fmla="*/ 4810571 h 6869876"/>
              <a:gd name="connsiteX527" fmla="*/ 5408391 w 7050197"/>
              <a:gd name="connsiteY527" fmla="*/ 4809936 h 6869876"/>
              <a:gd name="connsiteX528" fmla="*/ 5402775 w 7050197"/>
              <a:gd name="connsiteY528" fmla="*/ 4809619 h 6869876"/>
              <a:gd name="connsiteX529" fmla="*/ 5396568 w 7050197"/>
              <a:gd name="connsiteY529" fmla="*/ 4809936 h 6869876"/>
              <a:gd name="connsiteX530" fmla="*/ 5390361 w 7050197"/>
              <a:gd name="connsiteY530" fmla="*/ 4810571 h 6869876"/>
              <a:gd name="connsiteX531" fmla="*/ 5384745 w 7050197"/>
              <a:gd name="connsiteY531" fmla="*/ 4811206 h 6869876"/>
              <a:gd name="connsiteX532" fmla="*/ 5378538 w 7050197"/>
              <a:gd name="connsiteY532" fmla="*/ 4812159 h 6869876"/>
              <a:gd name="connsiteX533" fmla="*/ 5372922 w 7050197"/>
              <a:gd name="connsiteY533" fmla="*/ 4813429 h 6869876"/>
              <a:gd name="connsiteX534" fmla="*/ 5367010 w 7050197"/>
              <a:gd name="connsiteY534" fmla="*/ 4814699 h 6869876"/>
              <a:gd name="connsiteX535" fmla="*/ 5361394 w 7050197"/>
              <a:gd name="connsiteY535" fmla="*/ 4816921 h 6869876"/>
              <a:gd name="connsiteX536" fmla="*/ 5355483 w 7050197"/>
              <a:gd name="connsiteY536" fmla="*/ 4819144 h 6869876"/>
              <a:gd name="connsiteX537" fmla="*/ 5350163 w 7050197"/>
              <a:gd name="connsiteY537" fmla="*/ 4821049 h 6869876"/>
              <a:gd name="connsiteX538" fmla="*/ 5344547 w 7050197"/>
              <a:gd name="connsiteY538" fmla="*/ 4824224 h 6869876"/>
              <a:gd name="connsiteX539" fmla="*/ 5338931 w 7050197"/>
              <a:gd name="connsiteY539" fmla="*/ 4827081 h 6869876"/>
              <a:gd name="connsiteX540" fmla="*/ 5333906 w 7050197"/>
              <a:gd name="connsiteY540" fmla="*/ 4830256 h 6869876"/>
              <a:gd name="connsiteX541" fmla="*/ 5328881 w 7050197"/>
              <a:gd name="connsiteY541" fmla="*/ 4833749 h 6869876"/>
              <a:gd name="connsiteX542" fmla="*/ 5323857 w 7050197"/>
              <a:gd name="connsiteY542" fmla="*/ 4837876 h 6869876"/>
              <a:gd name="connsiteX543" fmla="*/ 5318832 w 7050197"/>
              <a:gd name="connsiteY543" fmla="*/ 4842004 h 6869876"/>
              <a:gd name="connsiteX544" fmla="*/ 5314398 w 7050197"/>
              <a:gd name="connsiteY544" fmla="*/ 4846449 h 6869876"/>
              <a:gd name="connsiteX545" fmla="*/ 5307305 w 7050197"/>
              <a:gd name="connsiteY545" fmla="*/ 4853751 h 6869876"/>
              <a:gd name="connsiteX546" fmla="*/ 5301393 w 7050197"/>
              <a:gd name="connsiteY546" fmla="*/ 4861689 h 6869876"/>
              <a:gd name="connsiteX547" fmla="*/ 5295482 w 7050197"/>
              <a:gd name="connsiteY547" fmla="*/ 4869944 h 6869876"/>
              <a:gd name="connsiteX548" fmla="*/ 5291048 w 7050197"/>
              <a:gd name="connsiteY548" fmla="*/ 4879151 h 6869876"/>
              <a:gd name="connsiteX549" fmla="*/ 5286910 w 7050197"/>
              <a:gd name="connsiteY549" fmla="*/ 4887724 h 6869876"/>
              <a:gd name="connsiteX550" fmla="*/ 5283659 w 7050197"/>
              <a:gd name="connsiteY550" fmla="*/ 4896931 h 6869876"/>
              <a:gd name="connsiteX551" fmla="*/ 5281294 w 7050197"/>
              <a:gd name="connsiteY551" fmla="*/ 4906456 h 6869876"/>
              <a:gd name="connsiteX552" fmla="*/ 5279521 w 7050197"/>
              <a:gd name="connsiteY552" fmla="*/ 4915664 h 6869876"/>
              <a:gd name="connsiteX553" fmla="*/ 5278339 w 7050197"/>
              <a:gd name="connsiteY553" fmla="*/ 4925506 h 6869876"/>
              <a:gd name="connsiteX554" fmla="*/ 5278339 w 7050197"/>
              <a:gd name="connsiteY554" fmla="*/ 4935031 h 6869876"/>
              <a:gd name="connsiteX555" fmla="*/ 5278634 w 7050197"/>
              <a:gd name="connsiteY555" fmla="*/ 4944874 h 6869876"/>
              <a:gd name="connsiteX556" fmla="*/ 5279816 w 7050197"/>
              <a:gd name="connsiteY556" fmla="*/ 4954081 h 6869876"/>
              <a:gd name="connsiteX557" fmla="*/ 5281885 w 7050197"/>
              <a:gd name="connsiteY557" fmla="*/ 4963924 h 6869876"/>
              <a:gd name="connsiteX558" fmla="*/ 5284546 w 7050197"/>
              <a:gd name="connsiteY558" fmla="*/ 4972814 h 6869876"/>
              <a:gd name="connsiteX559" fmla="*/ 5288092 w 7050197"/>
              <a:gd name="connsiteY559" fmla="*/ 4982021 h 6869876"/>
              <a:gd name="connsiteX560" fmla="*/ 5291935 w 7050197"/>
              <a:gd name="connsiteY560" fmla="*/ 4991229 h 6869876"/>
              <a:gd name="connsiteX561" fmla="*/ 5583665 w 7050197"/>
              <a:gd name="connsiteY561" fmla="*/ 5282376 h 6869876"/>
              <a:gd name="connsiteX562" fmla="*/ 5588098 w 7050197"/>
              <a:gd name="connsiteY562" fmla="*/ 5287139 h 6869876"/>
              <a:gd name="connsiteX563" fmla="*/ 5592237 w 7050197"/>
              <a:gd name="connsiteY563" fmla="*/ 5292219 h 6869876"/>
              <a:gd name="connsiteX564" fmla="*/ 5595784 w 7050197"/>
              <a:gd name="connsiteY564" fmla="*/ 5296664 h 6869876"/>
              <a:gd name="connsiteX565" fmla="*/ 5599626 w 7050197"/>
              <a:gd name="connsiteY565" fmla="*/ 5302061 h 6869876"/>
              <a:gd name="connsiteX566" fmla="*/ 5602582 w 7050197"/>
              <a:gd name="connsiteY566" fmla="*/ 5307141 h 6869876"/>
              <a:gd name="connsiteX567" fmla="*/ 5605833 w 7050197"/>
              <a:gd name="connsiteY567" fmla="*/ 5312539 h 6869876"/>
              <a:gd name="connsiteX568" fmla="*/ 5608493 w 7050197"/>
              <a:gd name="connsiteY568" fmla="*/ 5317936 h 6869876"/>
              <a:gd name="connsiteX569" fmla="*/ 5610857 w 7050197"/>
              <a:gd name="connsiteY569" fmla="*/ 5323651 h 6869876"/>
              <a:gd name="connsiteX570" fmla="*/ 5613222 w 7050197"/>
              <a:gd name="connsiteY570" fmla="*/ 5329366 h 6869876"/>
              <a:gd name="connsiteX571" fmla="*/ 5614996 w 7050197"/>
              <a:gd name="connsiteY571" fmla="*/ 5335399 h 6869876"/>
              <a:gd name="connsiteX572" fmla="*/ 5616474 w 7050197"/>
              <a:gd name="connsiteY572" fmla="*/ 5341114 h 6869876"/>
              <a:gd name="connsiteX573" fmla="*/ 5617656 w 7050197"/>
              <a:gd name="connsiteY573" fmla="*/ 5346829 h 6869876"/>
              <a:gd name="connsiteX574" fmla="*/ 5618838 w 7050197"/>
              <a:gd name="connsiteY574" fmla="*/ 5352861 h 6869876"/>
              <a:gd name="connsiteX575" fmla="*/ 5619725 w 7050197"/>
              <a:gd name="connsiteY575" fmla="*/ 5358576 h 6869876"/>
              <a:gd name="connsiteX576" fmla="*/ 5620021 w 7050197"/>
              <a:gd name="connsiteY576" fmla="*/ 5364609 h 6869876"/>
              <a:gd name="connsiteX577" fmla="*/ 5620021 w 7050197"/>
              <a:gd name="connsiteY577" fmla="*/ 5370959 h 6869876"/>
              <a:gd name="connsiteX578" fmla="*/ 5620021 w 7050197"/>
              <a:gd name="connsiteY578" fmla="*/ 5376674 h 6869876"/>
              <a:gd name="connsiteX579" fmla="*/ 5619725 w 7050197"/>
              <a:gd name="connsiteY579" fmla="*/ 5382706 h 6869876"/>
              <a:gd name="connsiteX580" fmla="*/ 5618838 w 7050197"/>
              <a:gd name="connsiteY580" fmla="*/ 5388421 h 6869876"/>
              <a:gd name="connsiteX581" fmla="*/ 5617656 w 7050197"/>
              <a:gd name="connsiteY581" fmla="*/ 5394454 h 6869876"/>
              <a:gd name="connsiteX582" fmla="*/ 5616474 w 7050197"/>
              <a:gd name="connsiteY582" fmla="*/ 5400169 h 6869876"/>
              <a:gd name="connsiteX583" fmla="*/ 5614996 w 7050197"/>
              <a:gd name="connsiteY583" fmla="*/ 5405884 h 6869876"/>
              <a:gd name="connsiteX584" fmla="*/ 5613222 w 7050197"/>
              <a:gd name="connsiteY584" fmla="*/ 5411916 h 6869876"/>
              <a:gd name="connsiteX585" fmla="*/ 5610857 w 7050197"/>
              <a:gd name="connsiteY585" fmla="*/ 5417631 h 6869876"/>
              <a:gd name="connsiteX586" fmla="*/ 5608493 w 7050197"/>
              <a:gd name="connsiteY586" fmla="*/ 5423346 h 6869876"/>
              <a:gd name="connsiteX587" fmla="*/ 5605833 w 7050197"/>
              <a:gd name="connsiteY587" fmla="*/ 5428744 h 6869876"/>
              <a:gd name="connsiteX588" fmla="*/ 5602582 w 7050197"/>
              <a:gd name="connsiteY588" fmla="*/ 5434141 h 6869876"/>
              <a:gd name="connsiteX589" fmla="*/ 5599626 w 7050197"/>
              <a:gd name="connsiteY589" fmla="*/ 5439539 h 6869876"/>
              <a:gd name="connsiteX590" fmla="*/ 5595784 w 7050197"/>
              <a:gd name="connsiteY590" fmla="*/ 5444619 h 6869876"/>
              <a:gd name="connsiteX591" fmla="*/ 5592237 w 7050197"/>
              <a:gd name="connsiteY591" fmla="*/ 5449381 h 6869876"/>
              <a:gd name="connsiteX592" fmla="*/ 5588098 w 7050197"/>
              <a:gd name="connsiteY592" fmla="*/ 5454144 h 6869876"/>
              <a:gd name="connsiteX593" fmla="*/ 5583665 w 7050197"/>
              <a:gd name="connsiteY593" fmla="*/ 5458906 h 6869876"/>
              <a:gd name="connsiteX594" fmla="*/ 5578936 w 7050197"/>
              <a:gd name="connsiteY594" fmla="*/ 5463034 h 6869876"/>
              <a:gd name="connsiteX595" fmla="*/ 5573911 w 7050197"/>
              <a:gd name="connsiteY595" fmla="*/ 5467479 h 6869876"/>
              <a:gd name="connsiteX596" fmla="*/ 5569182 w 7050197"/>
              <a:gd name="connsiteY596" fmla="*/ 5470971 h 6869876"/>
              <a:gd name="connsiteX597" fmla="*/ 5563862 w 7050197"/>
              <a:gd name="connsiteY597" fmla="*/ 5474781 h 6869876"/>
              <a:gd name="connsiteX598" fmla="*/ 5558837 w 7050197"/>
              <a:gd name="connsiteY598" fmla="*/ 5477956 h 6869876"/>
              <a:gd name="connsiteX599" fmla="*/ 5553517 w 7050197"/>
              <a:gd name="connsiteY599" fmla="*/ 5481131 h 6869876"/>
              <a:gd name="connsiteX600" fmla="*/ 5548196 w 7050197"/>
              <a:gd name="connsiteY600" fmla="*/ 5483671 h 6869876"/>
              <a:gd name="connsiteX601" fmla="*/ 5542285 w 7050197"/>
              <a:gd name="connsiteY601" fmla="*/ 5486211 h 6869876"/>
              <a:gd name="connsiteX602" fmla="*/ 5536964 w 7050197"/>
              <a:gd name="connsiteY602" fmla="*/ 5488434 h 6869876"/>
              <a:gd name="connsiteX603" fmla="*/ 5531348 w 7050197"/>
              <a:gd name="connsiteY603" fmla="*/ 5490021 h 6869876"/>
              <a:gd name="connsiteX604" fmla="*/ 5525437 w 7050197"/>
              <a:gd name="connsiteY604" fmla="*/ 5491609 h 6869876"/>
              <a:gd name="connsiteX605" fmla="*/ 5519230 w 7050197"/>
              <a:gd name="connsiteY605" fmla="*/ 5492879 h 6869876"/>
              <a:gd name="connsiteX606" fmla="*/ 5513614 w 7050197"/>
              <a:gd name="connsiteY606" fmla="*/ 5494149 h 6869876"/>
              <a:gd name="connsiteX607" fmla="*/ 5507999 w 7050197"/>
              <a:gd name="connsiteY607" fmla="*/ 5494784 h 6869876"/>
              <a:gd name="connsiteX608" fmla="*/ 5501791 w 7050197"/>
              <a:gd name="connsiteY608" fmla="*/ 5495101 h 6869876"/>
              <a:gd name="connsiteX609" fmla="*/ 5495585 w 7050197"/>
              <a:gd name="connsiteY609" fmla="*/ 5495419 h 6869876"/>
              <a:gd name="connsiteX610" fmla="*/ 6873545 w 7050197"/>
              <a:gd name="connsiteY610" fmla="*/ 6869876 h 6869876"/>
              <a:gd name="connsiteX611" fmla="*/ 7050197 w 7050197"/>
              <a:gd name="connsiteY611" fmla="*/ 6846125 h 6869876"/>
              <a:gd name="connsiteX612" fmla="*/ 6955194 w 7050197"/>
              <a:gd name="connsiteY612" fmla="*/ 0 h 6869876"/>
              <a:gd name="connsiteX0" fmla="*/ 7014571 w 7050197"/>
              <a:gd name="connsiteY0" fmla="*/ 0 h 6858001"/>
              <a:gd name="connsiteX1" fmla="*/ 0 w 7050197"/>
              <a:gd name="connsiteY1" fmla="*/ 1 h 6858001"/>
              <a:gd name="connsiteX2" fmla="*/ 692823 w 7050197"/>
              <a:gd name="connsiteY2" fmla="*/ 691199 h 6858001"/>
              <a:gd name="connsiteX3" fmla="*/ 691345 w 7050197"/>
              <a:gd name="connsiteY3" fmla="*/ 683896 h 6858001"/>
              <a:gd name="connsiteX4" fmla="*/ 690754 w 7050197"/>
              <a:gd name="connsiteY4" fmla="*/ 676276 h 6858001"/>
              <a:gd name="connsiteX5" fmla="*/ 690754 w 7050197"/>
              <a:gd name="connsiteY5" fmla="*/ 669291 h 6858001"/>
              <a:gd name="connsiteX6" fmla="*/ 690754 w 7050197"/>
              <a:gd name="connsiteY6" fmla="*/ 661989 h 6858001"/>
              <a:gd name="connsiteX7" fmla="*/ 691345 w 7050197"/>
              <a:gd name="connsiteY7" fmla="*/ 654369 h 6858001"/>
              <a:gd name="connsiteX8" fmla="*/ 692527 w 7050197"/>
              <a:gd name="connsiteY8" fmla="*/ 647384 h 6858001"/>
              <a:gd name="connsiteX9" fmla="*/ 694005 w 7050197"/>
              <a:gd name="connsiteY9" fmla="*/ 640081 h 6858001"/>
              <a:gd name="connsiteX10" fmla="*/ 695778 w 7050197"/>
              <a:gd name="connsiteY10" fmla="*/ 633096 h 6858001"/>
              <a:gd name="connsiteX11" fmla="*/ 698143 w 7050197"/>
              <a:gd name="connsiteY11" fmla="*/ 625794 h 6858001"/>
              <a:gd name="connsiteX12" fmla="*/ 700803 w 7050197"/>
              <a:gd name="connsiteY12" fmla="*/ 618809 h 6858001"/>
              <a:gd name="connsiteX13" fmla="*/ 704054 w 7050197"/>
              <a:gd name="connsiteY13" fmla="*/ 612141 h 6858001"/>
              <a:gd name="connsiteX14" fmla="*/ 707601 w 7050197"/>
              <a:gd name="connsiteY14" fmla="*/ 605791 h 6858001"/>
              <a:gd name="connsiteX15" fmla="*/ 712035 w 7050197"/>
              <a:gd name="connsiteY15" fmla="*/ 599124 h 6858001"/>
              <a:gd name="connsiteX16" fmla="*/ 716173 w 7050197"/>
              <a:gd name="connsiteY16" fmla="*/ 592774 h 6858001"/>
              <a:gd name="connsiteX17" fmla="*/ 721198 w 7050197"/>
              <a:gd name="connsiteY17" fmla="*/ 587059 h 6858001"/>
              <a:gd name="connsiteX18" fmla="*/ 726518 w 7050197"/>
              <a:gd name="connsiteY18" fmla="*/ 581344 h 6858001"/>
              <a:gd name="connsiteX19" fmla="*/ 731247 w 7050197"/>
              <a:gd name="connsiteY19" fmla="*/ 576899 h 6858001"/>
              <a:gd name="connsiteX20" fmla="*/ 735976 w 7050197"/>
              <a:gd name="connsiteY20" fmla="*/ 572454 h 6858001"/>
              <a:gd name="connsiteX21" fmla="*/ 741001 w 7050197"/>
              <a:gd name="connsiteY21" fmla="*/ 568961 h 6858001"/>
              <a:gd name="connsiteX22" fmla="*/ 746026 w 7050197"/>
              <a:gd name="connsiteY22" fmla="*/ 565469 h 6858001"/>
              <a:gd name="connsiteX23" fmla="*/ 751050 w 7050197"/>
              <a:gd name="connsiteY23" fmla="*/ 562294 h 6858001"/>
              <a:gd name="connsiteX24" fmla="*/ 756371 w 7050197"/>
              <a:gd name="connsiteY24" fmla="*/ 558801 h 6858001"/>
              <a:gd name="connsiteX25" fmla="*/ 761691 w 7050197"/>
              <a:gd name="connsiteY25" fmla="*/ 556579 h 6858001"/>
              <a:gd name="connsiteX26" fmla="*/ 767602 w 7050197"/>
              <a:gd name="connsiteY26" fmla="*/ 554039 h 6858001"/>
              <a:gd name="connsiteX27" fmla="*/ 772923 w 7050197"/>
              <a:gd name="connsiteY27" fmla="*/ 551816 h 6858001"/>
              <a:gd name="connsiteX28" fmla="*/ 778834 w 7050197"/>
              <a:gd name="connsiteY28" fmla="*/ 549911 h 6858001"/>
              <a:gd name="connsiteX29" fmla="*/ 784450 w 7050197"/>
              <a:gd name="connsiteY29" fmla="*/ 548641 h 6858001"/>
              <a:gd name="connsiteX30" fmla="*/ 790066 w 7050197"/>
              <a:gd name="connsiteY30" fmla="*/ 547371 h 6858001"/>
              <a:gd name="connsiteX31" fmla="*/ 795977 w 7050197"/>
              <a:gd name="connsiteY31" fmla="*/ 546419 h 6858001"/>
              <a:gd name="connsiteX32" fmla="*/ 802184 w 7050197"/>
              <a:gd name="connsiteY32" fmla="*/ 545784 h 6858001"/>
              <a:gd name="connsiteX33" fmla="*/ 807800 w 7050197"/>
              <a:gd name="connsiteY33" fmla="*/ 545466 h 6858001"/>
              <a:gd name="connsiteX34" fmla="*/ 814007 w 7050197"/>
              <a:gd name="connsiteY34" fmla="*/ 544831 h 6858001"/>
              <a:gd name="connsiteX35" fmla="*/ 819623 w 7050197"/>
              <a:gd name="connsiteY35" fmla="*/ 545466 h 6858001"/>
              <a:gd name="connsiteX36" fmla="*/ 825830 w 7050197"/>
              <a:gd name="connsiteY36" fmla="*/ 545784 h 6858001"/>
              <a:gd name="connsiteX37" fmla="*/ 831446 w 7050197"/>
              <a:gd name="connsiteY37" fmla="*/ 546419 h 6858001"/>
              <a:gd name="connsiteX38" fmla="*/ 837358 w 7050197"/>
              <a:gd name="connsiteY38" fmla="*/ 547371 h 6858001"/>
              <a:gd name="connsiteX39" fmla="*/ 842974 w 7050197"/>
              <a:gd name="connsiteY39" fmla="*/ 548641 h 6858001"/>
              <a:gd name="connsiteX40" fmla="*/ 848885 w 7050197"/>
              <a:gd name="connsiteY40" fmla="*/ 549911 h 6858001"/>
              <a:gd name="connsiteX41" fmla="*/ 854501 w 7050197"/>
              <a:gd name="connsiteY41" fmla="*/ 551816 h 6858001"/>
              <a:gd name="connsiteX42" fmla="*/ 860117 w 7050197"/>
              <a:gd name="connsiteY42" fmla="*/ 554039 h 6858001"/>
              <a:gd name="connsiteX43" fmla="*/ 865733 w 7050197"/>
              <a:gd name="connsiteY43" fmla="*/ 556579 h 6858001"/>
              <a:gd name="connsiteX44" fmla="*/ 871053 w 7050197"/>
              <a:gd name="connsiteY44" fmla="*/ 558801 h 6858001"/>
              <a:gd name="connsiteX45" fmla="*/ 876373 w 7050197"/>
              <a:gd name="connsiteY45" fmla="*/ 562294 h 6858001"/>
              <a:gd name="connsiteX46" fmla="*/ 881398 w 7050197"/>
              <a:gd name="connsiteY46" fmla="*/ 565469 h 6858001"/>
              <a:gd name="connsiteX47" fmla="*/ 886718 w 7050197"/>
              <a:gd name="connsiteY47" fmla="*/ 568961 h 6858001"/>
              <a:gd name="connsiteX48" fmla="*/ 891447 w 7050197"/>
              <a:gd name="connsiteY48" fmla="*/ 572454 h 6858001"/>
              <a:gd name="connsiteX49" fmla="*/ 896177 w 7050197"/>
              <a:gd name="connsiteY49" fmla="*/ 576899 h 6858001"/>
              <a:gd name="connsiteX50" fmla="*/ 900906 w 7050197"/>
              <a:gd name="connsiteY50" fmla="*/ 581344 h 6858001"/>
              <a:gd name="connsiteX51" fmla="*/ 1431459 w 7050197"/>
              <a:gd name="connsiteY51" fmla="*/ 1111569 h 6858001"/>
              <a:gd name="connsiteX52" fmla="*/ 2394731 w 7050197"/>
              <a:gd name="connsiteY52" fmla="*/ 2074864 h 6858001"/>
              <a:gd name="connsiteX53" fmla="*/ 2399164 w 7050197"/>
              <a:gd name="connsiteY53" fmla="*/ 2079309 h 6858001"/>
              <a:gd name="connsiteX54" fmla="*/ 2404189 w 7050197"/>
              <a:gd name="connsiteY54" fmla="*/ 2083436 h 6858001"/>
              <a:gd name="connsiteX55" fmla="*/ 2408918 w 7050197"/>
              <a:gd name="connsiteY55" fmla="*/ 2087246 h 6858001"/>
              <a:gd name="connsiteX56" fmla="*/ 2413943 w 7050197"/>
              <a:gd name="connsiteY56" fmla="*/ 2090739 h 6858001"/>
              <a:gd name="connsiteX57" fmla="*/ 2419263 w 7050197"/>
              <a:gd name="connsiteY57" fmla="*/ 2093914 h 6858001"/>
              <a:gd name="connsiteX58" fmla="*/ 2424583 w 7050197"/>
              <a:gd name="connsiteY58" fmla="*/ 2096771 h 6858001"/>
              <a:gd name="connsiteX59" fmla="*/ 2430199 w 7050197"/>
              <a:gd name="connsiteY59" fmla="*/ 2099629 h 6858001"/>
              <a:gd name="connsiteX60" fmla="*/ 2435520 w 7050197"/>
              <a:gd name="connsiteY60" fmla="*/ 2101851 h 6858001"/>
              <a:gd name="connsiteX61" fmla="*/ 2441136 w 7050197"/>
              <a:gd name="connsiteY61" fmla="*/ 2104074 h 6858001"/>
              <a:gd name="connsiteX62" fmla="*/ 2447047 w 7050197"/>
              <a:gd name="connsiteY62" fmla="*/ 2105661 h 6858001"/>
              <a:gd name="connsiteX63" fmla="*/ 2452663 w 7050197"/>
              <a:gd name="connsiteY63" fmla="*/ 2107566 h 6858001"/>
              <a:gd name="connsiteX64" fmla="*/ 2458574 w 7050197"/>
              <a:gd name="connsiteY64" fmla="*/ 2108519 h 6858001"/>
              <a:gd name="connsiteX65" fmla="*/ 2464190 w 7050197"/>
              <a:gd name="connsiteY65" fmla="*/ 2109789 h 6858001"/>
              <a:gd name="connsiteX66" fmla="*/ 2469806 w 7050197"/>
              <a:gd name="connsiteY66" fmla="*/ 2110424 h 6858001"/>
              <a:gd name="connsiteX67" fmla="*/ 2476013 w 7050197"/>
              <a:gd name="connsiteY67" fmla="*/ 2110741 h 6858001"/>
              <a:gd name="connsiteX68" fmla="*/ 2481925 w 7050197"/>
              <a:gd name="connsiteY68" fmla="*/ 2111059 h 6858001"/>
              <a:gd name="connsiteX69" fmla="*/ 2487836 w 7050197"/>
              <a:gd name="connsiteY69" fmla="*/ 2110741 h 6858001"/>
              <a:gd name="connsiteX70" fmla="*/ 2493747 w 7050197"/>
              <a:gd name="connsiteY70" fmla="*/ 2110424 h 6858001"/>
              <a:gd name="connsiteX71" fmla="*/ 2499363 w 7050197"/>
              <a:gd name="connsiteY71" fmla="*/ 2109789 h 6858001"/>
              <a:gd name="connsiteX72" fmla="*/ 2505570 w 7050197"/>
              <a:gd name="connsiteY72" fmla="*/ 2108519 h 6858001"/>
              <a:gd name="connsiteX73" fmla="*/ 2511186 w 7050197"/>
              <a:gd name="connsiteY73" fmla="*/ 2107566 h 6858001"/>
              <a:gd name="connsiteX74" fmla="*/ 2517098 w 7050197"/>
              <a:gd name="connsiteY74" fmla="*/ 2105661 h 6858001"/>
              <a:gd name="connsiteX75" fmla="*/ 2522714 w 7050197"/>
              <a:gd name="connsiteY75" fmla="*/ 2104074 h 6858001"/>
              <a:gd name="connsiteX76" fmla="*/ 2528034 w 7050197"/>
              <a:gd name="connsiteY76" fmla="*/ 2101851 h 6858001"/>
              <a:gd name="connsiteX77" fmla="*/ 2533945 w 7050197"/>
              <a:gd name="connsiteY77" fmla="*/ 2099629 h 6858001"/>
              <a:gd name="connsiteX78" fmla="*/ 2539266 w 7050197"/>
              <a:gd name="connsiteY78" fmla="*/ 2096771 h 6858001"/>
              <a:gd name="connsiteX79" fmla="*/ 2544290 w 7050197"/>
              <a:gd name="connsiteY79" fmla="*/ 2093914 h 6858001"/>
              <a:gd name="connsiteX80" fmla="*/ 2549611 w 7050197"/>
              <a:gd name="connsiteY80" fmla="*/ 2090739 h 6858001"/>
              <a:gd name="connsiteX81" fmla="*/ 2554635 w 7050197"/>
              <a:gd name="connsiteY81" fmla="*/ 2087246 h 6858001"/>
              <a:gd name="connsiteX82" fmla="*/ 2559660 w 7050197"/>
              <a:gd name="connsiteY82" fmla="*/ 2083436 h 6858001"/>
              <a:gd name="connsiteX83" fmla="*/ 2564389 w 7050197"/>
              <a:gd name="connsiteY83" fmla="*/ 2079309 h 6858001"/>
              <a:gd name="connsiteX84" fmla="*/ 2569119 w 7050197"/>
              <a:gd name="connsiteY84" fmla="*/ 2074864 h 6858001"/>
              <a:gd name="connsiteX85" fmla="*/ 2573257 w 7050197"/>
              <a:gd name="connsiteY85" fmla="*/ 2070101 h 6858001"/>
              <a:gd name="connsiteX86" fmla="*/ 2577395 w 7050197"/>
              <a:gd name="connsiteY86" fmla="*/ 2065656 h 6858001"/>
              <a:gd name="connsiteX87" fmla="*/ 2581237 w 7050197"/>
              <a:gd name="connsiteY87" fmla="*/ 2060576 h 6858001"/>
              <a:gd name="connsiteX88" fmla="*/ 2584784 w 7050197"/>
              <a:gd name="connsiteY88" fmla="*/ 2055496 h 6858001"/>
              <a:gd name="connsiteX89" fmla="*/ 2588035 w 7050197"/>
              <a:gd name="connsiteY89" fmla="*/ 2050416 h 6858001"/>
              <a:gd name="connsiteX90" fmla="*/ 2590991 w 7050197"/>
              <a:gd name="connsiteY90" fmla="*/ 2045019 h 6858001"/>
              <a:gd name="connsiteX91" fmla="*/ 2593651 w 7050197"/>
              <a:gd name="connsiteY91" fmla="*/ 2039621 h 6858001"/>
              <a:gd name="connsiteX92" fmla="*/ 2596016 w 7050197"/>
              <a:gd name="connsiteY92" fmla="*/ 2034224 h 6858001"/>
              <a:gd name="connsiteX93" fmla="*/ 2598085 w 7050197"/>
              <a:gd name="connsiteY93" fmla="*/ 2028509 h 6858001"/>
              <a:gd name="connsiteX94" fmla="*/ 2599858 w 7050197"/>
              <a:gd name="connsiteY94" fmla="*/ 2022794 h 6858001"/>
              <a:gd name="connsiteX95" fmla="*/ 2601336 w 7050197"/>
              <a:gd name="connsiteY95" fmla="*/ 2017079 h 6858001"/>
              <a:gd name="connsiteX96" fmla="*/ 2602814 w 7050197"/>
              <a:gd name="connsiteY96" fmla="*/ 2011364 h 6858001"/>
              <a:gd name="connsiteX97" fmla="*/ 2603996 w 7050197"/>
              <a:gd name="connsiteY97" fmla="*/ 2005649 h 6858001"/>
              <a:gd name="connsiteX98" fmla="*/ 2604587 w 7050197"/>
              <a:gd name="connsiteY98" fmla="*/ 1999616 h 6858001"/>
              <a:gd name="connsiteX99" fmla="*/ 2604883 w 7050197"/>
              <a:gd name="connsiteY99" fmla="*/ 1993584 h 6858001"/>
              <a:gd name="connsiteX100" fmla="*/ 2604883 w 7050197"/>
              <a:gd name="connsiteY100" fmla="*/ 1987551 h 6858001"/>
              <a:gd name="connsiteX101" fmla="*/ 2604883 w 7050197"/>
              <a:gd name="connsiteY101" fmla="*/ 1981836 h 6858001"/>
              <a:gd name="connsiteX102" fmla="*/ 2604587 w 7050197"/>
              <a:gd name="connsiteY102" fmla="*/ 1976121 h 6858001"/>
              <a:gd name="connsiteX103" fmla="*/ 2603996 w 7050197"/>
              <a:gd name="connsiteY103" fmla="*/ 1970089 h 6858001"/>
              <a:gd name="connsiteX104" fmla="*/ 2602814 w 7050197"/>
              <a:gd name="connsiteY104" fmla="*/ 1964374 h 6858001"/>
              <a:gd name="connsiteX105" fmla="*/ 2601336 w 7050197"/>
              <a:gd name="connsiteY105" fmla="*/ 1958659 h 6858001"/>
              <a:gd name="connsiteX106" fmla="*/ 2599858 w 7050197"/>
              <a:gd name="connsiteY106" fmla="*/ 1952626 h 6858001"/>
              <a:gd name="connsiteX107" fmla="*/ 2598085 w 7050197"/>
              <a:gd name="connsiteY107" fmla="*/ 1946911 h 6858001"/>
              <a:gd name="connsiteX108" fmla="*/ 2596016 w 7050197"/>
              <a:gd name="connsiteY108" fmla="*/ 1941196 h 6858001"/>
              <a:gd name="connsiteX109" fmla="*/ 2593651 w 7050197"/>
              <a:gd name="connsiteY109" fmla="*/ 1935799 h 6858001"/>
              <a:gd name="connsiteX110" fmla="*/ 2590991 w 7050197"/>
              <a:gd name="connsiteY110" fmla="*/ 1930401 h 6858001"/>
              <a:gd name="connsiteX111" fmla="*/ 2588035 w 7050197"/>
              <a:gd name="connsiteY111" fmla="*/ 1925004 h 6858001"/>
              <a:gd name="connsiteX112" fmla="*/ 2584784 w 7050197"/>
              <a:gd name="connsiteY112" fmla="*/ 1919924 h 6858001"/>
              <a:gd name="connsiteX113" fmla="*/ 2581237 w 7050197"/>
              <a:gd name="connsiteY113" fmla="*/ 1915161 h 6858001"/>
              <a:gd name="connsiteX114" fmla="*/ 2577395 w 7050197"/>
              <a:gd name="connsiteY114" fmla="*/ 1910081 h 6858001"/>
              <a:gd name="connsiteX115" fmla="*/ 2573257 w 7050197"/>
              <a:gd name="connsiteY115" fmla="*/ 1905319 h 6858001"/>
              <a:gd name="connsiteX116" fmla="*/ 2569119 w 7050197"/>
              <a:gd name="connsiteY116" fmla="*/ 1900556 h 6858001"/>
              <a:gd name="connsiteX117" fmla="*/ 1590477 w 7050197"/>
              <a:gd name="connsiteY117" fmla="*/ 922021 h 6858001"/>
              <a:gd name="connsiteX118" fmla="*/ 1272736 w 7050197"/>
              <a:gd name="connsiteY118" fmla="*/ 604204 h 6858001"/>
              <a:gd name="connsiteX119" fmla="*/ 1268303 w 7050197"/>
              <a:gd name="connsiteY119" fmla="*/ 599441 h 6858001"/>
              <a:gd name="connsiteX120" fmla="*/ 1264165 w 7050197"/>
              <a:gd name="connsiteY120" fmla="*/ 594996 h 6858001"/>
              <a:gd name="connsiteX121" fmla="*/ 1260322 w 7050197"/>
              <a:gd name="connsiteY121" fmla="*/ 589916 h 6858001"/>
              <a:gd name="connsiteX122" fmla="*/ 1256776 w 7050197"/>
              <a:gd name="connsiteY122" fmla="*/ 584836 h 6858001"/>
              <a:gd name="connsiteX123" fmla="*/ 1253524 w 7050197"/>
              <a:gd name="connsiteY123" fmla="*/ 579756 h 6858001"/>
              <a:gd name="connsiteX124" fmla="*/ 1250864 w 7050197"/>
              <a:gd name="connsiteY124" fmla="*/ 574359 h 6858001"/>
              <a:gd name="connsiteX125" fmla="*/ 1247908 w 7050197"/>
              <a:gd name="connsiteY125" fmla="*/ 568961 h 6858001"/>
              <a:gd name="connsiteX126" fmla="*/ 1245839 w 7050197"/>
              <a:gd name="connsiteY126" fmla="*/ 563564 h 6858001"/>
              <a:gd name="connsiteX127" fmla="*/ 1243475 w 7050197"/>
              <a:gd name="connsiteY127" fmla="*/ 557849 h 6858001"/>
              <a:gd name="connsiteX128" fmla="*/ 1241701 w 7050197"/>
              <a:gd name="connsiteY128" fmla="*/ 552134 h 6858001"/>
              <a:gd name="connsiteX129" fmla="*/ 1239928 w 7050197"/>
              <a:gd name="connsiteY129" fmla="*/ 546419 h 6858001"/>
              <a:gd name="connsiteX130" fmla="*/ 1238746 w 7050197"/>
              <a:gd name="connsiteY130" fmla="*/ 540704 h 6858001"/>
              <a:gd name="connsiteX131" fmla="*/ 1237859 w 7050197"/>
              <a:gd name="connsiteY131" fmla="*/ 534989 h 6858001"/>
              <a:gd name="connsiteX132" fmla="*/ 1236972 w 7050197"/>
              <a:gd name="connsiteY132" fmla="*/ 528639 h 6858001"/>
              <a:gd name="connsiteX133" fmla="*/ 1236677 w 7050197"/>
              <a:gd name="connsiteY133" fmla="*/ 522924 h 6858001"/>
              <a:gd name="connsiteX134" fmla="*/ 1236381 w 7050197"/>
              <a:gd name="connsiteY134" fmla="*/ 516891 h 6858001"/>
              <a:gd name="connsiteX135" fmla="*/ 1236677 w 7050197"/>
              <a:gd name="connsiteY135" fmla="*/ 511176 h 6858001"/>
              <a:gd name="connsiteX136" fmla="*/ 1236972 w 7050197"/>
              <a:gd name="connsiteY136" fmla="*/ 505461 h 6858001"/>
              <a:gd name="connsiteX137" fmla="*/ 1237859 w 7050197"/>
              <a:gd name="connsiteY137" fmla="*/ 499429 h 6858001"/>
              <a:gd name="connsiteX138" fmla="*/ 1238746 w 7050197"/>
              <a:gd name="connsiteY138" fmla="*/ 493714 h 6858001"/>
              <a:gd name="connsiteX139" fmla="*/ 1239928 w 7050197"/>
              <a:gd name="connsiteY139" fmla="*/ 487681 h 6858001"/>
              <a:gd name="connsiteX140" fmla="*/ 1241701 w 7050197"/>
              <a:gd name="connsiteY140" fmla="*/ 481966 h 6858001"/>
              <a:gd name="connsiteX141" fmla="*/ 1243475 w 7050197"/>
              <a:gd name="connsiteY141" fmla="*/ 476251 h 6858001"/>
              <a:gd name="connsiteX142" fmla="*/ 1245839 w 7050197"/>
              <a:gd name="connsiteY142" fmla="*/ 470536 h 6858001"/>
              <a:gd name="connsiteX143" fmla="*/ 1247908 w 7050197"/>
              <a:gd name="connsiteY143" fmla="*/ 465139 h 6858001"/>
              <a:gd name="connsiteX144" fmla="*/ 1250864 w 7050197"/>
              <a:gd name="connsiteY144" fmla="*/ 459741 h 6858001"/>
              <a:gd name="connsiteX145" fmla="*/ 1253524 w 7050197"/>
              <a:gd name="connsiteY145" fmla="*/ 454344 h 6858001"/>
              <a:gd name="connsiteX146" fmla="*/ 1256776 w 7050197"/>
              <a:gd name="connsiteY146" fmla="*/ 449264 h 6858001"/>
              <a:gd name="connsiteX147" fmla="*/ 1260322 w 7050197"/>
              <a:gd name="connsiteY147" fmla="*/ 444501 h 6858001"/>
              <a:gd name="connsiteX148" fmla="*/ 1264165 w 7050197"/>
              <a:gd name="connsiteY148" fmla="*/ 439421 h 6858001"/>
              <a:gd name="connsiteX149" fmla="*/ 1268303 w 7050197"/>
              <a:gd name="connsiteY149" fmla="*/ 434659 h 6858001"/>
              <a:gd name="connsiteX150" fmla="*/ 1272736 w 7050197"/>
              <a:gd name="connsiteY150" fmla="*/ 429896 h 6858001"/>
              <a:gd name="connsiteX151" fmla="*/ 1277466 w 7050197"/>
              <a:gd name="connsiteY151" fmla="*/ 425769 h 6858001"/>
              <a:gd name="connsiteX152" fmla="*/ 1281899 w 7050197"/>
              <a:gd name="connsiteY152" fmla="*/ 421324 h 6858001"/>
              <a:gd name="connsiteX153" fmla="*/ 1286924 w 7050197"/>
              <a:gd name="connsiteY153" fmla="*/ 417831 h 6858001"/>
              <a:gd name="connsiteX154" fmla="*/ 1291949 w 7050197"/>
              <a:gd name="connsiteY154" fmla="*/ 414339 h 6858001"/>
              <a:gd name="connsiteX155" fmla="*/ 1296973 w 7050197"/>
              <a:gd name="connsiteY155" fmla="*/ 410846 h 6858001"/>
              <a:gd name="connsiteX156" fmla="*/ 1302589 w 7050197"/>
              <a:gd name="connsiteY156" fmla="*/ 407989 h 6858001"/>
              <a:gd name="connsiteX157" fmla="*/ 1307910 w 7050197"/>
              <a:gd name="connsiteY157" fmla="*/ 405131 h 6858001"/>
              <a:gd name="connsiteX158" fmla="*/ 1313230 w 7050197"/>
              <a:gd name="connsiteY158" fmla="*/ 402909 h 6858001"/>
              <a:gd name="connsiteX159" fmla="*/ 1318846 w 7050197"/>
              <a:gd name="connsiteY159" fmla="*/ 401004 h 6858001"/>
              <a:gd name="connsiteX160" fmla="*/ 1324757 w 7050197"/>
              <a:gd name="connsiteY160" fmla="*/ 399099 h 6858001"/>
              <a:gd name="connsiteX161" fmla="*/ 1330373 w 7050197"/>
              <a:gd name="connsiteY161" fmla="*/ 397194 h 6858001"/>
              <a:gd name="connsiteX162" fmla="*/ 1336285 w 7050197"/>
              <a:gd name="connsiteY162" fmla="*/ 396241 h 6858001"/>
              <a:gd name="connsiteX163" fmla="*/ 1341901 w 7050197"/>
              <a:gd name="connsiteY163" fmla="*/ 395289 h 6858001"/>
              <a:gd name="connsiteX164" fmla="*/ 1348108 w 7050197"/>
              <a:gd name="connsiteY164" fmla="*/ 394336 h 6858001"/>
              <a:gd name="connsiteX165" fmla="*/ 1353723 w 7050197"/>
              <a:gd name="connsiteY165" fmla="*/ 394019 h 6858001"/>
              <a:gd name="connsiteX166" fmla="*/ 1359930 w 7050197"/>
              <a:gd name="connsiteY166" fmla="*/ 393701 h 6858001"/>
              <a:gd name="connsiteX167" fmla="*/ 1365546 w 7050197"/>
              <a:gd name="connsiteY167" fmla="*/ 394019 h 6858001"/>
              <a:gd name="connsiteX168" fmla="*/ 1371458 w 7050197"/>
              <a:gd name="connsiteY168" fmla="*/ 394336 h 6858001"/>
              <a:gd name="connsiteX169" fmla="*/ 1377665 w 7050197"/>
              <a:gd name="connsiteY169" fmla="*/ 395289 h 6858001"/>
              <a:gd name="connsiteX170" fmla="*/ 1383281 w 7050197"/>
              <a:gd name="connsiteY170" fmla="*/ 396241 h 6858001"/>
              <a:gd name="connsiteX171" fmla="*/ 1388897 w 7050197"/>
              <a:gd name="connsiteY171" fmla="*/ 397194 h 6858001"/>
              <a:gd name="connsiteX172" fmla="*/ 1394808 w 7050197"/>
              <a:gd name="connsiteY172" fmla="*/ 399099 h 6858001"/>
              <a:gd name="connsiteX173" fmla="*/ 1400424 w 7050197"/>
              <a:gd name="connsiteY173" fmla="*/ 401004 h 6858001"/>
              <a:gd name="connsiteX174" fmla="*/ 1406335 w 7050197"/>
              <a:gd name="connsiteY174" fmla="*/ 402909 h 6858001"/>
              <a:gd name="connsiteX175" fmla="*/ 1411656 w 7050197"/>
              <a:gd name="connsiteY175" fmla="*/ 405131 h 6858001"/>
              <a:gd name="connsiteX176" fmla="*/ 1416976 w 7050197"/>
              <a:gd name="connsiteY176" fmla="*/ 407989 h 6858001"/>
              <a:gd name="connsiteX177" fmla="*/ 1422296 w 7050197"/>
              <a:gd name="connsiteY177" fmla="*/ 410846 h 6858001"/>
              <a:gd name="connsiteX178" fmla="*/ 1427617 w 7050197"/>
              <a:gd name="connsiteY178" fmla="*/ 414339 h 6858001"/>
              <a:gd name="connsiteX179" fmla="*/ 1432641 w 7050197"/>
              <a:gd name="connsiteY179" fmla="*/ 417831 h 6858001"/>
              <a:gd name="connsiteX180" fmla="*/ 1437666 w 7050197"/>
              <a:gd name="connsiteY180" fmla="*/ 421324 h 6858001"/>
              <a:gd name="connsiteX181" fmla="*/ 1442100 w 7050197"/>
              <a:gd name="connsiteY181" fmla="*/ 425769 h 6858001"/>
              <a:gd name="connsiteX182" fmla="*/ 1446829 w 7050197"/>
              <a:gd name="connsiteY182" fmla="*/ 429896 h 6858001"/>
              <a:gd name="connsiteX183" fmla="*/ 1907036 w 7050197"/>
              <a:gd name="connsiteY183" fmla="*/ 890271 h 6858001"/>
              <a:gd name="connsiteX184" fmla="*/ 2165662 w 7050197"/>
              <a:gd name="connsiteY184" fmla="*/ 1148716 h 6858001"/>
              <a:gd name="connsiteX185" fmla="*/ 2170391 w 7050197"/>
              <a:gd name="connsiteY185" fmla="*/ 1153161 h 6858001"/>
              <a:gd name="connsiteX186" fmla="*/ 2175416 w 7050197"/>
              <a:gd name="connsiteY186" fmla="*/ 1157289 h 6858001"/>
              <a:gd name="connsiteX187" fmla="*/ 2180145 w 7050197"/>
              <a:gd name="connsiteY187" fmla="*/ 1161099 h 6858001"/>
              <a:gd name="connsiteX188" fmla="*/ 2185170 w 7050197"/>
              <a:gd name="connsiteY188" fmla="*/ 1164591 h 6858001"/>
              <a:gd name="connsiteX189" fmla="*/ 2190490 w 7050197"/>
              <a:gd name="connsiteY189" fmla="*/ 1167766 h 6858001"/>
              <a:gd name="connsiteX190" fmla="*/ 2195810 w 7050197"/>
              <a:gd name="connsiteY190" fmla="*/ 1170624 h 6858001"/>
              <a:gd name="connsiteX191" fmla="*/ 2201130 w 7050197"/>
              <a:gd name="connsiteY191" fmla="*/ 1173481 h 6858001"/>
              <a:gd name="connsiteX192" fmla="*/ 2206746 w 7050197"/>
              <a:gd name="connsiteY192" fmla="*/ 1176021 h 6858001"/>
              <a:gd name="connsiteX193" fmla="*/ 2212362 w 7050197"/>
              <a:gd name="connsiteY193" fmla="*/ 1177926 h 6858001"/>
              <a:gd name="connsiteX194" fmla="*/ 2217683 w 7050197"/>
              <a:gd name="connsiteY194" fmla="*/ 1180149 h 6858001"/>
              <a:gd name="connsiteX195" fmla="*/ 2223594 w 7050197"/>
              <a:gd name="connsiteY195" fmla="*/ 1181419 h 6858001"/>
              <a:gd name="connsiteX196" fmla="*/ 2229505 w 7050197"/>
              <a:gd name="connsiteY196" fmla="*/ 1182689 h 6858001"/>
              <a:gd name="connsiteX197" fmla="*/ 2235417 w 7050197"/>
              <a:gd name="connsiteY197" fmla="*/ 1183641 h 6858001"/>
              <a:gd name="connsiteX198" fmla="*/ 2241033 w 7050197"/>
              <a:gd name="connsiteY198" fmla="*/ 1184276 h 6858001"/>
              <a:gd name="connsiteX199" fmla="*/ 2247240 w 7050197"/>
              <a:gd name="connsiteY199" fmla="*/ 1184594 h 6858001"/>
              <a:gd name="connsiteX200" fmla="*/ 2252856 w 7050197"/>
              <a:gd name="connsiteY200" fmla="*/ 1185229 h 6858001"/>
              <a:gd name="connsiteX201" fmla="*/ 2259063 w 7050197"/>
              <a:gd name="connsiteY201" fmla="*/ 1184594 h 6858001"/>
              <a:gd name="connsiteX202" fmla="*/ 2264679 w 7050197"/>
              <a:gd name="connsiteY202" fmla="*/ 1184276 h 6858001"/>
              <a:gd name="connsiteX203" fmla="*/ 2270590 w 7050197"/>
              <a:gd name="connsiteY203" fmla="*/ 1183641 h 6858001"/>
              <a:gd name="connsiteX204" fmla="*/ 2276797 w 7050197"/>
              <a:gd name="connsiteY204" fmla="*/ 1182689 h 6858001"/>
              <a:gd name="connsiteX205" fmla="*/ 2282413 w 7050197"/>
              <a:gd name="connsiteY205" fmla="*/ 1181419 h 6858001"/>
              <a:gd name="connsiteX206" fmla="*/ 2288029 w 7050197"/>
              <a:gd name="connsiteY206" fmla="*/ 1180149 h 6858001"/>
              <a:gd name="connsiteX207" fmla="*/ 2293940 w 7050197"/>
              <a:gd name="connsiteY207" fmla="*/ 1177926 h 6858001"/>
              <a:gd name="connsiteX208" fmla="*/ 2299261 w 7050197"/>
              <a:gd name="connsiteY208" fmla="*/ 1176021 h 6858001"/>
              <a:gd name="connsiteX209" fmla="*/ 2304581 w 7050197"/>
              <a:gd name="connsiteY209" fmla="*/ 1173481 h 6858001"/>
              <a:gd name="connsiteX210" fmla="*/ 2310492 w 7050197"/>
              <a:gd name="connsiteY210" fmla="*/ 1170624 h 6858001"/>
              <a:gd name="connsiteX211" fmla="*/ 2315517 w 7050197"/>
              <a:gd name="connsiteY211" fmla="*/ 1167766 h 6858001"/>
              <a:gd name="connsiteX212" fmla="*/ 2320837 w 7050197"/>
              <a:gd name="connsiteY212" fmla="*/ 1164591 h 6858001"/>
              <a:gd name="connsiteX213" fmla="*/ 2325862 w 7050197"/>
              <a:gd name="connsiteY213" fmla="*/ 1161099 h 6858001"/>
              <a:gd name="connsiteX214" fmla="*/ 2330887 w 7050197"/>
              <a:gd name="connsiteY214" fmla="*/ 1157289 h 6858001"/>
              <a:gd name="connsiteX215" fmla="*/ 2335616 w 7050197"/>
              <a:gd name="connsiteY215" fmla="*/ 1153161 h 6858001"/>
              <a:gd name="connsiteX216" fmla="*/ 2340345 w 7050197"/>
              <a:gd name="connsiteY216" fmla="*/ 1148716 h 6858001"/>
              <a:gd name="connsiteX217" fmla="*/ 2344483 w 7050197"/>
              <a:gd name="connsiteY217" fmla="*/ 1144271 h 6858001"/>
              <a:gd name="connsiteX218" fmla="*/ 2348621 w 7050197"/>
              <a:gd name="connsiteY218" fmla="*/ 1139509 h 6858001"/>
              <a:gd name="connsiteX219" fmla="*/ 2352464 w 7050197"/>
              <a:gd name="connsiteY219" fmla="*/ 1134429 h 6858001"/>
              <a:gd name="connsiteX220" fmla="*/ 2356011 w 7050197"/>
              <a:gd name="connsiteY220" fmla="*/ 1129349 h 6858001"/>
              <a:gd name="connsiteX221" fmla="*/ 2359262 w 7050197"/>
              <a:gd name="connsiteY221" fmla="*/ 1124269 h 6858001"/>
              <a:gd name="connsiteX222" fmla="*/ 2362218 w 7050197"/>
              <a:gd name="connsiteY222" fmla="*/ 1118871 h 6858001"/>
              <a:gd name="connsiteX223" fmla="*/ 2364582 w 7050197"/>
              <a:gd name="connsiteY223" fmla="*/ 1113474 h 6858001"/>
              <a:gd name="connsiteX224" fmla="*/ 2367242 w 7050197"/>
              <a:gd name="connsiteY224" fmla="*/ 1108076 h 6858001"/>
              <a:gd name="connsiteX225" fmla="*/ 2369311 w 7050197"/>
              <a:gd name="connsiteY225" fmla="*/ 1102361 h 6858001"/>
              <a:gd name="connsiteX226" fmla="*/ 2371085 w 7050197"/>
              <a:gd name="connsiteY226" fmla="*/ 1096646 h 6858001"/>
              <a:gd name="connsiteX227" fmla="*/ 2372563 w 7050197"/>
              <a:gd name="connsiteY227" fmla="*/ 1090931 h 6858001"/>
              <a:gd name="connsiteX228" fmla="*/ 2374041 w 7050197"/>
              <a:gd name="connsiteY228" fmla="*/ 1085216 h 6858001"/>
              <a:gd name="connsiteX229" fmla="*/ 2375223 w 7050197"/>
              <a:gd name="connsiteY229" fmla="*/ 1079501 h 6858001"/>
              <a:gd name="connsiteX230" fmla="*/ 2375814 w 7050197"/>
              <a:gd name="connsiteY230" fmla="*/ 1073786 h 6858001"/>
              <a:gd name="connsiteX231" fmla="*/ 2376110 w 7050197"/>
              <a:gd name="connsiteY231" fmla="*/ 1067754 h 6858001"/>
              <a:gd name="connsiteX232" fmla="*/ 2376110 w 7050197"/>
              <a:gd name="connsiteY232" fmla="*/ 1061721 h 6858001"/>
              <a:gd name="connsiteX233" fmla="*/ 2376110 w 7050197"/>
              <a:gd name="connsiteY233" fmla="*/ 1055689 h 6858001"/>
              <a:gd name="connsiteX234" fmla="*/ 2375814 w 7050197"/>
              <a:gd name="connsiteY234" fmla="*/ 1049974 h 6858001"/>
              <a:gd name="connsiteX235" fmla="*/ 2375223 w 7050197"/>
              <a:gd name="connsiteY235" fmla="*/ 1043941 h 6858001"/>
              <a:gd name="connsiteX236" fmla="*/ 2374041 w 7050197"/>
              <a:gd name="connsiteY236" fmla="*/ 1038226 h 6858001"/>
              <a:gd name="connsiteX237" fmla="*/ 2372563 w 7050197"/>
              <a:gd name="connsiteY237" fmla="*/ 1032511 h 6858001"/>
              <a:gd name="connsiteX238" fmla="*/ 2371085 w 7050197"/>
              <a:gd name="connsiteY238" fmla="*/ 1026796 h 6858001"/>
              <a:gd name="connsiteX239" fmla="*/ 2369311 w 7050197"/>
              <a:gd name="connsiteY239" fmla="*/ 1021081 h 6858001"/>
              <a:gd name="connsiteX240" fmla="*/ 2367242 w 7050197"/>
              <a:gd name="connsiteY240" fmla="*/ 1015684 h 6858001"/>
              <a:gd name="connsiteX241" fmla="*/ 2364582 w 7050197"/>
              <a:gd name="connsiteY241" fmla="*/ 1009651 h 6858001"/>
              <a:gd name="connsiteX242" fmla="*/ 2362218 w 7050197"/>
              <a:gd name="connsiteY242" fmla="*/ 1004254 h 6858001"/>
              <a:gd name="connsiteX243" fmla="*/ 2359262 w 7050197"/>
              <a:gd name="connsiteY243" fmla="*/ 998856 h 6858001"/>
              <a:gd name="connsiteX244" fmla="*/ 2356011 w 7050197"/>
              <a:gd name="connsiteY244" fmla="*/ 994094 h 6858001"/>
              <a:gd name="connsiteX245" fmla="*/ 2352464 w 7050197"/>
              <a:gd name="connsiteY245" fmla="*/ 989014 h 6858001"/>
              <a:gd name="connsiteX246" fmla="*/ 2348621 w 7050197"/>
              <a:gd name="connsiteY246" fmla="*/ 983934 h 6858001"/>
              <a:gd name="connsiteX247" fmla="*/ 2344483 w 7050197"/>
              <a:gd name="connsiteY247" fmla="*/ 979171 h 6858001"/>
              <a:gd name="connsiteX248" fmla="*/ 2340345 w 7050197"/>
              <a:gd name="connsiteY248" fmla="*/ 974726 h 6858001"/>
              <a:gd name="connsiteX249" fmla="*/ 2240737 w 7050197"/>
              <a:gd name="connsiteY249" fmla="*/ 875031 h 6858001"/>
              <a:gd name="connsiteX250" fmla="*/ 1991865 w 7050197"/>
              <a:gd name="connsiteY250" fmla="*/ 626429 h 6858001"/>
              <a:gd name="connsiteX251" fmla="*/ 1987431 w 7050197"/>
              <a:gd name="connsiteY251" fmla="*/ 621666 h 6858001"/>
              <a:gd name="connsiteX252" fmla="*/ 1983589 w 7050197"/>
              <a:gd name="connsiteY252" fmla="*/ 616904 h 6858001"/>
              <a:gd name="connsiteX253" fmla="*/ 1979451 w 7050197"/>
              <a:gd name="connsiteY253" fmla="*/ 612141 h 6858001"/>
              <a:gd name="connsiteX254" fmla="*/ 1975904 w 7050197"/>
              <a:gd name="connsiteY254" fmla="*/ 607061 h 6858001"/>
              <a:gd name="connsiteX255" fmla="*/ 1972653 w 7050197"/>
              <a:gd name="connsiteY255" fmla="*/ 601664 h 6858001"/>
              <a:gd name="connsiteX256" fmla="*/ 1969993 w 7050197"/>
              <a:gd name="connsiteY256" fmla="*/ 596266 h 6858001"/>
              <a:gd name="connsiteX257" fmla="*/ 1967037 w 7050197"/>
              <a:gd name="connsiteY257" fmla="*/ 590869 h 6858001"/>
              <a:gd name="connsiteX258" fmla="*/ 1964968 w 7050197"/>
              <a:gd name="connsiteY258" fmla="*/ 585471 h 6858001"/>
              <a:gd name="connsiteX259" fmla="*/ 1962603 w 7050197"/>
              <a:gd name="connsiteY259" fmla="*/ 579756 h 6858001"/>
              <a:gd name="connsiteX260" fmla="*/ 1960830 w 7050197"/>
              <a:gd name="connsiteY260" fmla="*/ 574359 h 6858001"/>
              <a:gd name="connsiteX261" fmla="*/ 1959056 w 7050197"/>
              <a:gd name="connsiteY261" fmla="*/ 568644 h 6858001"/>
              <a:gd name="connsiteX262" fmla="*/ 1958170 w 7050197"/>
              <a:gd name="connsiteY262" fmla="*/ 562611 h 6858001"/>
              <a:gd name="connsiteX263" fmla="*/ 1956987 w 7050197"/>
              <a:gd name="connsiteY263" fmla="*/ 556896 h 6858001"/>
              <a:gd name="connsiteX264" fmla="*/ 1956396 w 7050197"/>
              <a:gd name="connsiteY264" fmla="*/ 551181 h 6858001"/>
              <a:gd name="connsiteX265" fmla="*/ 1955805 w 7050197"/>
              <a:gd name="connsiteY265" fmla="*/ 544831 h 6858001"/>
              <a:gd name="connsiteX266" fmla="*/ 1955805 w 7050197"/>
              <a:gd name="connsiteY266" fmla="*/ 539116 h 6858001"/>
              <a:gd name="connsiteX267" fmla="*/ 1955805 w 7050197"/>
              <a:gd name="connsiteY267" fmla="*/ 533084 h 6858001"/>
              <a:gd name="connsiteX268" fmla="*/ 1956396 w 7050197"/>
              <a:gd name="connsiteY268" fmla="*/ 527369 h 6858001"/>
              <a:gd name="connsiteX269" fmla="*/ 1956987 w 7050197"/>
              <a:gd name="connsiteY269" fmla="*/ 521654 h 6858001"/>
              <a:gd name="connsiteX270" fmla="*/ 1958170 w 7050197"/>
              <a:gd name="connsiteY270" fmla="*/ 515621 h 6858001"/>
              <a:gd name="connsiteX271" fmla="*/ 1959056 w 7050197"/>
              <a:gd name="connsiteY271" fmla="*/ 509589 h 6858001"/>
              <a:gd name="connsiteX272" fmla="*/ 1960830 w 7050197"/>
              <a:gd name="connsiteY272" fmla="*/ 503874 h 6858001"/>
              <a:gd name="connsiteX273" fmla="*/ 1962603 w 7050197"/>
              <a:gd name="connsiteY273" fmla="*/ 498159 h 6858001"/>
              <a:gd name="connsiteX274" fmla="*/ 1964968 w 7050197"/>
              <a:gd name="connsiteY274" fmla="*/ 492761 h 6858001"/>
              <a:gd name="connsiteX275" fmla="*/ 1967037 w 7050197"/>
              <a:gd name="connsiteY275" fmla="*/ 487364 h 6858001"/>
              <a:gd name="connsiteX276" fmla="*/ 1969993 w 7050197"/>
              <a:gd name="connsiteY276" fmla="*/ 481649 h 6858001"/>
              <a:gd name="connsiteX277" fmla="*/ 1972653 w 7050197"/>
              <a:gd name="connsiteY277" fmla="*/ 476569 h 6858001"/>
              <a:gd name="connsiteX278" fmla="*/ 1975904 w 7050197"/>
              <a:gd name="connsiteY278" fmla="*/ 471171 h 6858001"/>
              <a:gd name="connsiteX279" fmla="*/ 1979451 w 7050197"/>
              <a:gd name="connsiteY279" fmla="*/ 466409 h 6858001"/>
              <a:gd name="connsiteX280" fmla="*/ 1983589 w 7050197"/>
              <a:gd name="connsiteY280" fmla="*/ 461329 h 6858001"/>
              <a:gd name="connsiteX281" fmla="*/ 1987431 w 7050197"/>
              <a:gd name="connsiteY281" fmla="*/ 456566 h 6858001"/>
              <a:gd name="connsiteX282" fmla="*/ 1991865 w 7050197"/>
              <a:gd name="connsiteY282" fmla="*/ 451804 h 6858001"/>
              <a:gd name="connsiteX283" fmla="*/ 1996594 w 7050197"/>
              <a:gd name="connsiteY283" fmla="*/ 447676 h 6858001"/>
              <a:gd name="connsiteX284" fmla="*/ 2001028 w 7050197"/>
              <a:gd name="connsiteY284" fmla="*/ 443549 h 6858001"/>
              <a:gd name="connsiteX285" fmla="*/ 2006052 w 7050197"/>
              <a:gd name="connsiteY285" fmla="*/ 439739 h 6858001"/>
              <a:gd name="connsiteX286" fmla="*/ 2011077 w 7050197"/>
              <a:gd name="connsiteY286" fmla="*/ 436246 h 6858001"/>
              <a:gd name="connsiteX287" fmla="*/ 2016102 w 7050197"/>
              <a:gd name="connsiteY287" fmla="*/ 432754 h 6858001"/>
              <a:gd name="connsiteX288" fmla="*/ 2021718 w 7050197"/>
              <a:gd name="connsiteY288" fmla="*/ 429896 h 6858001"/>
              <a:gd name="connsiteX289" fmla="*/ 2027038 w 7050197"/>
              <a:gd name="connsiteY289" fmla="*/ 427356 h 6858001"/>
              <a:gd name="connsiteX290" fmla="*/ 2032654 w 7050197"/>
              <a:gd name="connsiteY290" fmla="*/ 424816 h 6858001"/>
              <a:gd name="connsiteX291" fmla="*/ 2038270 w 7050197"/>
              <a:gd name="connsiteY291" fmla="*/ 422911 h 6858001"/>
              <a:gd name="connsiteX292" fmla="*/ 2043886 w 7050197"/>
              <a:gd name="connsiteY292" fmla="*/ 421006 h 6858001"/>
              <a:gd name="connsiteX293" fmla="*/ 2049502 w 7050197"/>
              <a:gd name="connsiteY293" fmla="*/ 419736 h 6858001"/>
              <a:gd name="connsiteX294" fmla="*/ 2055413 w 7050197"/>
              <a:gd name="connsiteY294" fmla="*/ 418149 h 6858001"/>
              <a:gd name="connsiteX295" fmla="*/ 2061029 w 7050197"/>
              <a:gd name="connsiteY295" fmla="*/ 417196 h 6858001"/>
              <a:gd name="connsiteX296" fmla="*/ 2067236 w 7050197"/>
              <a:gd name="connsiteY296" fmla="*/ 416244 h 6858001"/>
              <a:gd name="connsiteX297" fmla="*/ 2072852 w 7050197"/>
              <a:gd name="connsiteY297" fmla="*/ 415926 h 6858001"/>
              <a:gd name="connsiteX298" fmla="*/ 2079059 w 7050197"/>
              <a:gd name="connsiteY298" fmla="*/ 415926 h 6858001"/>
              <a:gd name="connsiteX299" fmla="*/ 2084970 w 7050197"/>
              <a:gd name="connsiteY299" fmla="*/ 415926 h 6858001"/>
              <a:gd name="connsiteX300" fmla="*/ 2090882 w 7050197"/>
              <a:gd name="connsiteY300" fmla="*/ 416244 h 6858001"/>
              <a:gd name="connsiteX301" fmla="*/ 2096793 w 7050197"/>
              <a:gd name="connsiteY301" fmla="*/ 417196 h 6858001"/>
              <a:gd name="connsiteX302" fmla="*/ 2102409 w 7050197"/>
              <a:gd name="connsiteY302" fmla="*/ 418149 h 6858001"/>
              <a:gd name="connsiteX303" fmla="*/ 2108321 w 7050197"/>
              <a:gd name="connsiteY303" fmla="*/ 419736 h 6858001"/>
              <a:gd name="connsiteX304" fmla="*/ 2113936 w 7050197"/>
              <a:gd name="connsiteY304" fmla="*/ 421006 h 6858001"/>
              <a:gd name="connsiteX305" fmla="*/ 2119552 w 7050197"/>
              <a:gd name="connsiteY305" fmla="*/ 422911 h 6858001"/>
              <a:gd name="connsiteX306" fmla="*/ 2125464 w 7050197"/>
              <a:gd name="connsiteY306" fmla="*/ 424816 h 6858001"/>
              <a:gd name="connsiteX307" fmla="*/ 2130784 w 7050197"/>
              <a:gd name="connsiteY307" fmla="*/ 427356 h 6858001"/>
              <a:gd name="connsiteX308" fmla="*/ 2136104 w 7050197"/>
              <a:gd name="connsiteY308" fmla="*/ 429896 h 6858001"/>
              <a:gd name="connsiteX309" fmla="*/ 2141720 w 7050197"/>
              <a:gd name="connsiteY309" fmla="*/ 432754 h 6858001"/>
              <a:gd name="connsiteX310" fmla="*/ 2146745 w 7050197"/>
              <a:gd name="connsiteY310" fmla="*/ 436246 h 6858001"/>
              <a:gd name="connsiteX311" fmla="*/ 2152065 w 7050197"/>
              <a:gd name="connsiteY311" fmla="*/ 439739 h 6858001"/>
              <a:gd name="connsiteX312" fmla="*/ 2156795 w 7050197"/>
              <a:gd name="connsiteY312" fmla="*/ 443549 h 6858001"/>
              <a:gd name="connsiteX313" fmla="*/ 2161819 w 7050197"/>
              <a:gd name="connsiteY313" fmla="*/ 447676 h 6858001"/>
              <a:gd name="connsiteX314" fmla="*/ 2165957 w 7050197"/>
              <a:gd name="connsiteY314" fmla="*/ 451804 h 6858001"/>
              <a:gd name="connsiteX315" fmla="*/ 2966073 w 7050197"/>
              <a:gd name="connsiteY315" fmla="*/ 1251904 h 6858001"/>
              <a:gd name="connsiteX316" fmla="*/ 5612631 w 7050197"/>
              <a:gd name="connsiteY316" fmla="*/ 3898584 h 6858001"/>
              <a:gd name="connsiteX317" fmla="*/ 5617360 w 7050197"/>
              <a:gd name="connsiteY317" fmla="*/ 3903346 h 6858001"/>
              <a:gd name="connsiteX318" fmla="*/ 5621498 w 7050197"/>
              <a:gd name="connsiteY318" fmla="*/ 3908426 h 6858001"/>
              <a:gd name="connsiteX319" fmla="*/ 5625341 w 7050197"/>
              <a:gd name="connsiteY319" fmla="*/ 3913506 h 6858001"/>
              <a:gd name="connsiteX320" fmla="*/ 5628888 w 7050197"/>
              <a:gd name="connsiteY320" fmla="*/ 3918586 h 6858001"/>
              <a:gd name="connsiteX321" fmla="*/ 5632139 w 7050197"/>
              <a:gd name="connsiteY321" fmla="*/ 3923349 h 6858001"/>
              <a:gd name="connsiteX322" fmla="*/ 5635094 w 7050197"/>
              <a:gd name="connsiteY322" fmla="*/ 3928746 h 6858001"/>
              <a:gd name="connsiteX323" fmla="*/ 5638050 w 7050197"/>
              <a:gd name="connsiteY323" fmla="*/ 3934461 h 6858001"/>
              <a:gd name="connsiteX324" fmla="*/ 5640415 w 7050197"/>
              <a:gd name="connsiteY324" fmla="*/ 3939859 h 6858001"/>
              <a:gd name="connsiteX325" fmla="*/ 5642484 w 7050197"/>
              <a:gd name="connsiteY325" fmla="*/ 3945891 h 6858001"/>
              <a:gd name="connsiteX326" fmla="*/ 5644257 w 7050197"/>
              <a:gd name="connsiteY326" fmla="*/ 3951606 h 6858001"/>
              <a:gd name="connsiteX327" fmla="*/ 5645735 w 7050197"/>
              <a:gd name="connsiteY327" fmla="*/ 3957321 h 6858001"/>
              <a:gd name="connsiteX328" fmla="*/ 5647213 w 7050197"/>
              <a:gd name="connsiteY328" fmla="*/ 3963354 h 6858001"/>
              <a:gd name="connsiteX329" fmla="*/ 5648100 w 7050197"/>
              <a:gd name="connsiteY329" fmla="*/ 3969069 h 6858001"/>
              <a:gd name="connsiteX330" fmla="*/ 5648691 w 7050197"/>
              <a:gd name="connsiteY330" fmla="*/ 3975101 h 6858001"/>
              <a:gd name="connsiteX331" fmla="*/ 5649282 w 7050197"/>
              <a:gd name="connsiteY331" fmla="*/ 3980816 h 6858001"/>
              <a:gd name="connsiteX332" fmla="*/ 5649282 w 7050197"/>
              <a:gd name="connsiteY332" fmla="*/ 3987166 h 6858001"/>
              <a:gd name="connsiteX333" fmla="*/ 5649282 w 7050197"/>
              <a:gd name="connsiteY333" fmla="*/ 3992881 h 6858001"/>
              <a:gd name="connsiteX334" fmla="*/ 5648691 w 7050197"/>
              <a:gd name="connsiteY334" fmla="*/ 3998914 h 6858001"/>
              <a:gd name="connsiteX335" fmla="*/ 5648100 w 7050197"/>
              <a:gd name="connsiteY335" fmla="*/ 4004946 h 6858001"/>
              <a:gd name="connsiteX336" fmla="*/ 5647213 w 7050197"/>
              <a:gd name="connsiteY336" fmla="*/ 4010661 h 6858001"/>
              <a:gd name="connsiteX337" fmla="*/ 5645735 w 7050197"/>
              <a:gd name="connsiteY337" fmla="*/ 4016376 h 6858001"/>
              <a:gd name="connsiteX338" fmla="*/ 5644257 w 7050197"/>
              <a:gd name="connsiteY338" fmla="*/ 4022726 h 6858001"/>
              <a:gd name="connsiteX339" fmla="*/ 5642484 w 7050197"/>
              <a:gd name="connsiteY339" fmla="*/ 4028441 h 6858001"/>
              <a:gd name="connsiteX340" fmla="*/ 5640415 w 7050197"/>
              <a:gd name="connsiteY340" fmla="*/ 4033839 h 6858001"/>
              <a:gd name="connsiteX341" fmla="*/ 5638050 w 7050197"/>
              <a:gd name="connsiteY341" fmla="*/ 4039554 h 6858001"/>
              <a:gd name="connsiteX342" fmla="*/ 5635094 w 7050197"/>
              <a:gd name="connsiteY342" fmla="*/ 4044951 h 6858001"/>
              <a:gd name="connsiteX343" fmla="*/ 5632139 w 7050197"/>
              <a:gd name="connsiteY343" fmla="*/ 4050349 h 6858001"/>
              <a:gd name="connsiteX344" fmla="*/ 5628888 w 7050197"/>
              <a:gd name="connsiteY344" fmla="*/ 4055746 h 6858001"/>
              <a:gd name="connsiteX345" fmla="*/ 5625341 w 7050197"/>
              <a:gd name="connsiteY345" fmla="*/ 4060826 h 6858001"/>
              <a:gd name="connsiteX346" fmla="*/ 5621498 w 7050197"/>
              <a:gd name="connsiteY346" fmla="*/ 4065589 h 6858001"/>
              <a:gd name="connsiteX347" fmla="*/ 5617360 w 7050197"/>
              <a:gd name="connsiteY347" fmla="*/ 4070351 h 6858001"/>
              <a:gd name="connsiteX348" fmla="*/ 5612631 w 7050197"/>
              <a:gd name="connsiteY348" fmla="*/ 4075114 h 6858001"/>
              <a:gd name="connsiteX349" fmla="*/ 5608198 w 7050197"/>
              <a:gd name="connsiteY349" fmla="*/ 4079876 h 6858001"/>
              <a:gd name="connsiteX350" fmla="*/ 5603468 w 7050197"/>
              <a:gd name="connsiteY350" fmla="*/ 4083686 h 6858001"/>
              <a:gd name="connsiteX351" fmla="*/ 5598443 w 7050197"/>
              <a:gd name="connsiteY351" fmla="*/ 4087496 h 6858001"/>
              <a:gd name="connsiteX352" fmla="*/ 5593419 w 7050197"/>
              <a:gd name="connsiteY352" fmla="*/ 4091306 h 6858001"/>
              <a:gd name="connsiteX353" fmla="*/ 5588098 w 7050197"/>
              <a:gd name="connsiteY353" fmla="*/ 4094481 h 6858001"/>
              <a:gd name="connsiteX354" fmla="*/ 5582482 w 7050197"/>
              <a:gd name="connsiteY354" fmla="*/ 4097339 h 6858001"/>
              <a:gd name="connsiteX355" fmla="*/ 5577162 w 7050197"/>
              <a:gd name="connsiteY355" fmla="*/ 4100196 h 6858001"/>
              <a:gd name="connsiteX356" fmla="*/ 5571842 w 7050197"/>
              <a:gd name="connsiteY356" fmla="*/ 4102419 h 6858001"/>
              <a:gd name="connsiteX357" fmla="*/ 5565931 w 7050197"/>
              <a:gd name="connsiteY357" fmla="*/ 4104641 h 6858001"/>
              <a:gd name="connsiteX358" fmla="*/ 5560315 w 7050197"/>
              <a:gd name="connsiteY358" fmla="*/ 4106546 h 6858001"/>
              <a:gd name="connsiteX359" fmla="*/ 5554699 w 7050197"/>
              <a:gd name="connsiteY359" fmla="*/ 4108134 h 6858001"/>
              <a:gd name="connsiteX360" fmla="*/ 5548492 w 7050197"/>
              <a:gd name="connsiteY360" fmla="*/ 4109404 h 6858001"/>
              <a:gd name="connsiteX361" fmla="*/ 5542580 w 7050197"/>
              <a:gd name="connsiteY361" fmla="*/ 4110356 h 6858001"/>
              <a:gd name="connsiteX362" fmla="*/ 5536669 w 7050197"/>
              <a:gd name="connsiteY362" fmla="*/ 4110991 h 6858001"/>
              <a:gd name="connsiteX363" fmla="*/ 5530758 w 7050197"/>
              <a:gd name="connsiteY363" fmla="*/ 4111309 h 6858001"/>
              <a:gd name="connsiteX364" fmla="*/ 5524846 w 7050197"/>
              <a:gd name="connsiteY364" fmla="*/ 4111626 h 6858001"/>
              <a:gd name="connsiteX365" fmla="*/ 5518639 w 7050197"/>
              <a:gd name="connsiteY365" fmla="*/ 4111309 h 6858001"/>
              <a:gd name="connsiteX366" fmla="*/ 5513023 w 7050197"/>
              <a:gd name="connsiteY366" fmla="*/ 4110991 h 6858001"/>
              <a:gd name="connsiteX367" fmla="*/ 5506816 w 7050197"/>
              <a:gd name="connsiteY367" fmla="*/ 4110356 h 6858001"/>
              <a:gd name="connsiteX368" fmla="*/ 5501200 w 7050197"/>
              <a:gd name="connsiteY368" fmla="*/ 4109404 h 6858001"/>
              <a:gd name="connsiteX369" fmla="*/ 5494993 w 7050197"/>
              <a:gd name="connsiteY369" fmla="*/ 4108134 h 6858001"/>
              <a:gd name="connsiteX370" fmla="*/ 5489081 w 7050197"/>
              <a:gd name="connsiteY370" fmla="*/ 4106546 h 6858001"/>
              <a:gd name="connsiteX371" fmla="*/ 5483466 w 7050197"/>
              <a:gd name="connsiteY371" fmla="*/ 4104641 h 6858001"/>
              <a:gd name="connsiteX372" fmla="*/ 5477850 w 7050197"/>
              <a:gd name="connsiteY372" fmla="*/ 4102419 h 6858001"/>
              <a:gd name="connsiteX373" fmla="*/ 5472234 w 7050197"/>
              <a:gd name="connsiteY373" fmla="*/ 4100196 h 6858001"/>
              <a:gd name="connsiteX374" fmla="*/ 5466913 w 7050197"/>
              <a:gd name="connsiteY374" fmla="*/ 4097339 h 6858001"/>
              <a:gd name="connsiteX375" fmla="*/ 5461593 w 7050197"/>
              <a:gd name="connsiteY375" fmla="*/ 4094481 h 6858001"/>
              <a:gd name="connsiteX376" fmla="*/ 5456273 w 7050197"/>
              <a:gd name="connsiteY376" fmla="*/ 4091306 h 6858001"/>
              <a:gd name="connsiteX377" fmla="*/ 5451248 w 7050197"/>
              <a:gd name="connsiteY377" fmla="*/ 4087496 h 6858001"/>
              <a:gd name="connsiteX378" fmla="*/ 5446223 w 7050197"/>
              <a:gd name="connsiteY378" fmla="*/ 4083686 h 6858001"/>
              <a:gd name="connsiteX379" fmla="*/ 5441495 w 7050197"/>
              <a:gd name="connsiteY379" fmla="*/ 4079876 h 6858001"/>
              <a:gd name="connsiteX380" fmla="*/ 5436765 w 7050197"/>
              <a:gd name="connsiteY380" fmla="*/ 4075114 h 6858001"/>
              <a:gd name="connsiteX381" fmla="*/ 5322379 w 7050197"/>
              <a:gd name="connsiteY381" fmla="*/ 3960814 h 6858001"/>
              <a:gd name="connsiteX382" fmla="*/ 5317945 w 7050197"/>
              <a:gd name="connsiteY382" fmla="*/ 3956369 h 6858001"/>
              <a:gd name="connsiteX383" fmla="*/ 5312921 w 7050197"/>
              <a:gd name="connsiteY383" fmla="*/ 3952241 h 6858001"/>
              <a:gd name="connsiteX384" fmla="*/ 5307896 w 7050197"/>
              <a:gd name="connsiteY384" fmla="*/ 3948749 h 6858001"/>
              <a:gd name="connsiteX385" fmla="*/ 5302871 w 7050197"/>
              <a:gd name="connsiteY385" fmla="*/ 3944939 h 6858001"/>
              <a:gd name="connsiteX386" fmla="*/ 5297255 w 7050197"/>
              <a:gd name="connsiteY386" fmla="*/ 3941764 h 6858001"/>
              <a:gd name="connsiteX387" fmla="*/ 5292230 w 7050197"/>
              <a:gd name="connsiteY387" fmla="*/ 3938589 h 6858001"/>
              <a:gd name="connsiteX388" fmla="*/ 5286615 w 7050197"/>
              <a:gd name="connsiteY388" fmla="*/ 3936049 h 6858001"/>
              <a:gd name="connsiteX389" fmla="*/ 5281294 w 7050197"/>
              <a:gd name="connsiteY389" fmla="*/ 3933509 h 6858001"/>
              <a:gd name="connsiteX390" fmla="*/ 5275383 w 7050197"/>
              <a:gd name="connsiteY390" fmla="*/ 3931286 h 6858001"/>
              <a:gd name="connsiteX391" fmla="*/ 5269767 w 7050197"/>
              <a:gd name="connsiteY391" fmla="*/ 3929699 h 6858001"/>
              <a:gd name="connsiteX392" fmla="*/ 5263855 w 7050197"/>
              <a:gd name="connsiteY392" fmla="*/ 3927794 h 6858001"/>
              <a:gd name="connsiteX393" fmla="*/ 5257944 w 7050197"/>
              <a:gd name="connsiteY393" fmla="*/ 3926841 h 6858001"/>
              <a:gd name="connsiteX394" fmla="*/ 5252033 w 7050197"/>
              <a:gd name="connsiteY394" fmla="*/ 3925571 h 6858001"/>
              <a:gd name="connsiteX395" fmla="*/ 5246121 w 7050197"/>
              <a:gd name="connsiteY395" fmla="*/ 3924936 h 6858001"/>
              <a:gd name="connsiteX396" fmla="*/ 5240210 w 7050197"/>
              <a:gd name="connsiteY396" fmla="*/ 3924619 h 6858001"/>
              <a:gd name="connsiteX397" fmla="*/ 5234298 w 7050197"/>
              <a:gd name="connsiteY397" fmla="*/ 3924619 h 6858001"/>
              <a:gd name="connsiteX398" fmla="*/ 5228091 w 7050197"/>
              <a:gd name="connsiteY398" fmla="*/ 3924619 h 6858001"/>
              <a:gd name="connsiteX399" fmla="*/ 5222180 w 7050197"/>
              <a:gd name="connsiteY399" fmla="*/ 3924936 h 6858001"/>
              <a:gd name="connsiteX400" fmla="*/ 5216268 w 7050197"/>
              <a:gd name="connsiteY400" fmla="*/ 3925571 h 6858001"/>
              <a:gd name="connsiteX401" fmla="*/ 5210357 w 7050197"/>
              <a:gd name="connsiteY401" fmla="*/ 3926841 h 6858001"/>
              <a:gd name="connsiteX402" fmla="*/ 5204741 w 7050197"/>
              <a:gd name="connsiteY402" fmla="*/ 3927794 h 6858001"/>
              <a:gd name="connsiteX403" fmla="*/ 5198534 w 7050197"/>
              <a:gd name="connsiteY403" fmla="*/ 3929699 h 6858001"/>
              <a:gd name="connsiteX404" fmla="*/ 5192918 w 7050197"/>
              <a:gd name="connsiteY404" fmla="*/ 3931286 h 6858001"/>
              <a:gd name="connsiteX405" fmla="*/ 5187598 w 7050197"/>
              <a:gd name="connsiteY405" fmla="*/ 3933509 h 6858001"/>
              <a:gd name="connsiteX406" fmla="*/ 5181686 w 7050197"/>
              <a:gd name="connsiteY406" fmla="*/ 3936049 h 6858001"/>
              <a:gd name="connsiteX407" fmla="*/ 5176366 w 7050197"/>
              <a:gd name="connsiteY407" fmla="*/ 3938589 h 6858001"/>
              <a:gd name="connsiteX408" fmla="*/ 5171046 w 7050197"/>
              <a:gd name="connsiteY408" fmla="*/ 3941764 h 6858001"/>
              <a:gd name="connsiteX409" fmla="*/ 5165430 w 7050197"/>
              <a:gd name="connsiteY409" fmla="*/ 3944939 h 6858001"/>
              <a:gd name="connsiteX410" fmla="*/ 5160405 w 7050197"/>
              <a:gd name="connsiteY410" fmla="*/ 3948749 h 6858001"/>
              <a:gd name="connsiteX411" fmla="*/ 5155380 w 7050197"/>
              <a:gd name="connsiteY411" fmla="*/ 3952241 h 6858001"/>
              <a:gd name="connsiteX412" fmla="*/ 5150947 w 7050197"/>
              <a:gd name="connsiteY412" fmla="*/ 3956369 h 6858001"/>
              <a:gd name="connsiteX413" fmla="*/ 5146218 w 7050197"/>
              <a:gd name="connsiteY413" fmla="*/ 3960814 h 6858001"/>
              <a:gd name="connsiteX414" fmla="*/ 5141488 w 7050197"/>
              <a:gd name="connsiteY414" fmla="*/ 3965576 h 6858001"/>
              <a:gd name="connsiteX415" fmla="*/ 5137646 w 7050197"/>
              <a:gd name="connsiteY415" fmla="*/ 3970656 h 6858001"/>
              <a:gd name="connsiteX416" fmla="*/ 5133508 w 7050197"/>
              <a:gd name="connsiteY416" fmla="*/ 3975101 h 6858001"/>
              <a:gd name="connsiteX417" fmla="*/ 5129961 w 7050197"/>
              <a:gd name="connsiteY417" fmla="*/ 3980499 h 6858001"/>
              <a:gd name="connsiteX418" fmla="*/ 5126710 w 7050197"/>
              <a:gd name="connsiteY418" fmla="*/ 3985579 h 6858001"/>
              <a:gd name="connsiteX419" fmla="*/ 5123754 w 7050197"/>
              <a:gd name="connsiteY419" fmla="*/ 3990976 h 6858001"/>
              <a:gd name="connsiteX420" fmla="*/ 5121094 w 7050197"/>
              <a:gd name="connsiteY420" fmla="*/ 3996374 h 6858001"/>
              <a:gd name="connsiteX421" fmla="*/ 5118729 w 7050197"/>
              <a:gd name="connsiteY421" fmla="*/ 4002089 h 6858001"/>
              <a:gd name="connsiteX422" fmla="*/ 5116660 w 7050197"/>
              <a:gd name="connsiteY422" fmla="*/ 4007804 h 6858001"/>
              <a:gd name="connsiteX423" fmla="*/ 5114591 w 7050197"/>
              <a:gd name="connsiteY423" fmla="*/ 4013519 h 6858001"/>
              <a:gd name="connsiteX424" fmla="*/ 5113113 w 7050197"/>
              <a:gd name="connsiteY424" fmla="*/ 4019234 h 6858001"/>
              <a:gd name="connsiteX425" fmla="*/ 5111636 w 7050197"/>
              <a:gd name="connsiteY425" fmla="*/ 4025266 h 6858001"/>
              <a:gd name="connsiteX426" fmla="*/ 5111044 w 7050197"/>
              <a:gd name="connsiteY426" fmla="*/ 4031299 h 6858001"/>
              <a:gd name="connsiteX427" fmla="*/ 5110158 w 7050197"/>
              <a:gd name="connsiteY427" fmla="*/ 4037014 h 6858001"/>
              <a:gd name="connsiteX428" fmla="*/ 5109862 w 7050197"/>
              <a:gd name="connsiteY428" fmla="*/ 4043046 h 6858001"/>
              <a:gd name="connsiteX429" fmla="*/ 5109567 w 7050197"/>
              <a:gd name="connsiteY429" fmla="*/ 4049079 h 6858001"/>
              <a:gd name="connsiteX430" fmla="*/ 5109862 w 7050197"/>
              <a:gd name="connsiteY430" fmla="*/ 4055111 h 6858001"/>
              <a:gd name="connsiteX431" fmla="*/ 5110158 w 7050197"/>
              <a:gd name="connsiteY431" fmla="*/ 4061144 h 6858001"/>
              <a:gd name="connsiteX432" fmla="*/ 5111044 w 7050197"/>
              <a:gd name="connsiteY432" fmla="*/ 4066859 h 6858001"/>
              <a:gd name="connsiteX433" fmla="*/ 5111636 w 7050197"/>
              <a:gd name="connsiteY433" fmla="*/ 4072891 h 6858001"/>
              <a:gd name="connsiteX434" fmla="*/ 5113113 w 7050197"/>
              <a:gd name="connsiteY434" fmla="*/ 4078606 h 6858001"/>
              <a:gd name="connsiteX435" fmla="*/ 5114591 w 7050197"/>
              <a:gd name="connsiteY435" fmla="*/ 4084321 h 6858001"/>
              <a:gd name="connsiteX436" fmla="*/ 5116660 w 7050197"/>
              <a:gd name="connsiteY436" fmla="*/ 4090036 h 6858001"/>
              <a:gd name="connsiteX437" fmla="*/ 5118729 w 7050197"/>
              <a:gd name="connsiteY437" fmla="*/ 4095751 h 6858001"/>
              <a:gd name="connsiteX438" fmla="*/ 5121094 w 7050197"/>
              <a:gd name="connsiteY438" fmla="*/ 4101784 h 6858001"/>
              <a:gd name="connsiteX439" fmla="*/ 5123754 w 7050197"/>
              <a:gd name="connsiteY439" fmla="*/ 4107181 h 6858001"/>
              <a:gd name="connsiteX440" fmla="*/ 5126710 w 7050197"/>
              <a:gd name="connsiteY440" fmla="*/ 4112579 h 6858001"/>
              <a:gd name="connsiteX441" fmla="*/ 5129961 w 7050197"/>
              <a:gd name="connsiteY441" fmla="*/ 4117976 h 6858001"/>
              <a:gd name="connsiteX442" fmla="*/ 5133508 w 7050197"/>
              <a:gd name="connsiteY442" fmla="*/ 4122739 h 6858001"/>
              <a:gd name="connsiteX443" fmla="*/ 5137646 w 7050197"/>
              <a:gd name="connsiteY443" fmla="*/ 4127819 h 6858001"/>
              <a:gd name="connsiteX444" fmla="*/ 5141488 w 7050197"/>
              <a:gd name="connsiteY444" fmla="*/ 4132581 h 6858001"/>
              <a:gd name="connsiteX445" fmla="*/ 5146218 w 7050197"/>
              <a:gd name="connsiteY445" fmla="*/ 4137344 h 6858001"/>
              <a:gd name="connsiteX446" fmla="*/ 5870075 w 7050197"/>
              <a:gd name="connsiteY446" fmla="*/ 4860926 h 6858001"/>
              <a:gd name="connsiteX447" fmla="*/ 5874509 w 7050197"/>
              <a:gd name="connsiteY447" fmla="*/ 4865689 h 6858001"/>
              <a:gd name="connsiteX448" fmla="*/ 5878646 w 7050197"/>
              <a:gd name="connsiteY448" fmla="*/ 4870769 h 6858001"/>
              <a:gd name="connsiteX449" fmla="*/ 5882489 w 7050197"/>
              <a:gd name="connsiteY449" fmla="*/ 4875849 h 6858001"/>
              <a:gd name="connsiteX450" fmla="*/ 5886036 w 7050197"/>
              <a:gd name="connsiteY450" fmla="*/ 4880929 h 6858001"/>
              <a:gd name="connsiteX451" fmla="*/ 5889287 w 7050197"/>
              <a:gd name="connsiteY451" fmla="*/ 4885691 h 6858001"/>
              <a:gd name="connsiteX452" fmla="*/ 5892243 w 7050197"/>
              <a:gd name="connsiteY452" fmla="*/ 4891089 h 6858001"/>
              <a:gd name="connsiteX453" fmla="*/ 5895199 w 7050197"/>
              <a:gd name="connsiteY453" fmla="*/ 4897121 h 6858001"/>
              <a:gd name="connsiteX454" fmla="*/ 5897268 w 7050197"/>
              <a:gd name="connsiteY454" fmla="*/ 4902519 h 6858001"/>
              <a:gd name="connsiteX455" fmla="*/ 5899336 w 7050197"/>
              <a:gd name="connsiteY455" fmla="*/ 4908234 h 6858001"/>
              <a:gd name="connsiteX456" fmla="*/ 5901701 w 7050197"/>
              <a:gd name="connsiteY456" fmla="*/ 4913949 h 6858001"/>
              <a:gd name="connsiteX457" fmla="*/ 5902883 w 7050197"/>
              <a:gd name="connsiteY457" fmla="*/ 4919664 h 6858001"/>
              <a:gd name="connsiteX458" fmla="*/ 5904066 w 7050197"/>
              <a:gd name="connsiteY458" fmla="*/ 4925696 h 6858001"/>
              <a:gd name="connsiteX459" fmla="*/ 5905248 w 7050197"/>
              <a:gd name="connsiteY459" fmla="*/ 4931411 h 6858001"/>
              <a:gd name="connsiteX460" fmla="*/ 5905840 w 7050197"/>
              <a:gd name="connsiteY460" fmla="*/ 4937444 h 6858001"/>
              <a:gd name="connsiteX461" fmla="*/ 5906135 w 7050197"/>
              <a:gd name="connsiteY461" fmla="*/ 4943476 h 6858001"/>
              <a:gd name="connsiteX462" fmla="*/ 5906726 w 7050197"/>
              <a:gd name="connsiteY462" fmla="*/ 4949509 h 6858001"/>
              <a:gd name="connsiteX463" fmla="*/ 5906135 w 7050197"/>
              <a:gd name="connsiteY463" fmla="*/ 4955224 h 6858001"/>
              <a:gd name="connsiteX464" fmla="*/ 5905840 w 7050197"/>
              <a:gd name="connsiteY464" fmla="*/ 4961256 h 6858001"/>
              <a:gd name="connsiteX465" fmla="*/ 5905248 w 7050197"/>
              <a:gd name="connsiteY465" fmla="*/ 4967289 h 6858001"/>
              <a:gd name="connsiteX466" fmla="*/ 5904066 w 7050197"/>
              <a:gd name="connsiteY466" fmla="*/ 4973004 h 6858001"/>
              <a:gd name="connsiteX467" fmla="*/ 5902883 w 7050197"/>
              <a:gd name="connsiteY467" fmla="*/ 4979036 h 6858001"/>
              <a:gd name="connsiteX468" fmla="*/ 5901701 w 7050197"/>
              <a:gd name="connsiteY468" fmla="*/ 4985069 h 6858001"/>
              <a:gd name="connsiteX469" fmla="*/ 5899336 w 7050197"/>
              <a:gd name="connsiteY469" fmla="*/ 4990784 h 6858001"/>
              <a:gd name="connsiteX470" fmla="*/ 5897268 w 7050197"/>
              <a:gd name="connsiteY470" fmla="*/ 4996181 h 6858001"/>
              <a:gd name="connsiteX471" fmla="*/ 5895199 w 7050197"/>
              <a:gd name="connsiteY471" fmla="*/ 5001896 h 6858001"/>
              <a:gd name="connsiteX472" fmla="*/ 5892243 w 7050197"/>
              <a:gd name="connsiteY472" fmla="*/ 5007294 h 6858001"/>
              <a:gd name="connsiteX473" fmla="*/ 5889287 w 7050197"/>
              <a:gd name="connsiteY473" fmla="*/ 5012691 h 6858001"/>
              <a:gd name="connsiteX474" fmla="*/ 5886036 w 7050197"/>
              <a:gd name="connsiteY474" fmla="*/ 5018089 h 6858001"/>
              <a:gd name="connsiteX475" fmla="*/ 5882489 w 7050197"/>
              <a:gd name="connsiteY475" fmla="*/ 5023169 h 6858001"/>
              <a:gd name="connsiteX476" fmla="*/ 5878646 w 7050197"/>
              <a:gd name="connsiteY476" fmla="*/ 5028249 h 6858001"/>
              <a:gd name="connsiteX477" fmla="*/ 5874509 w 7050197"/>
              <a:gd name="connsiteY477" fmla="*/ 5032694 h 6858001"/>
              <a:gd name="connsiteX478" fmla="*/ 5870075 w 7050197"/>
              <a:gd name="connsiteY478" fmla="*/ 5037456 h 6858001"/>
              <a:gd name="connsiteX479" fmla="*/ 5865346 w 7050197"/>
              <a:gd name="connsiteY479" fmla="*/ 5041901 h 6858001"/>
              <a:gd name="connsiteX480" fmla="*/ 5860617 w 7050197"/>
              <a:gd name="connsiteY480" fmla="*/ 5046029 h 6858001"/>
              <a:gd name="connsiteX481" fmla="*/ 5855592 w 7050197"/>
              <a:gd name="connsiteY481" fmla="*/ 5050156 h 6858001"/>
              <a:gd name="connsiteX482" fmla="*/ 5850567 w 7050197"/>
              <a:gd name="connsiteY482" fmla="*/ 5053649 h 6858001"/>
              <a:gd name="connsiteX483" fmla="*/ 5845247 w 7050197"/>
              <a:gd name="connsiteY483" fmla="*/ 5056824 h 6858001"/>
              <a:gd name="connsiteX484" fmla="*/ 5839926 w 7050197"/>
              <a:gd name="connsiteY484" fmla="*/ 5059681 h 6858001"/>
              <a:gd name="connsiteX485" fmla="*/ 5834311 w 7050197"/>
              <a:gd name="connsiteY485" fmla="*/ 5062539 h 6858001"/>
              <a:gd name="connsiteX486" fmla="*/ 5828695 w 7050197"/>
              <a:gd name="connsiteY486" fmla="*/ 5064761 h 6858001"/>
              <a:gd name="connsiteX487" fmla="*/ 5823375 w 7050197"/>
              <a:gd name="connsiteY487" fmla="*/ 5066984 h 6858001"/>
              <a:gd name="connsiteX488" fmla="*/ 5817463 w 7050197"/>
              <a:gd name="connsiteY488" fmla="*/ 5069206 h 6858001"/>
              <a:gd name="connsiteX489" fmla="*/ 5811552 w 7050197"/>
              <a:gd name="connsiteY489" fmla="*/ 5070476 h 6858001"/>
              <a:gd name="connsiteX490" fmla="*/ 5805640 w 7050197"/>
              <a:gd name="connsiteY490" fmla="*/ 5071429 h 6858001"/>
              <a:gd name="connsiteX491" fmla="*/ 5800024 w 7050197"/>
              <a:gd name="connsiteY491" fmla="*/ 5072699 h 6858001"/>
              <a:gd name="connsiteX492" fmla="*/ 5793817 w 7050197"/>
              <a:gd name="connsiteY492" fmla="*/ 5073334 h 6858001"/>
              <a:gd name="connsiteX493" fmla="*/ 5787610 w 7050197"/>
              <a:gd name="connsiteY493" fmla="*/ 5073651 h 6858001"/>
              <a:gd name="connsiteX494" fmla="*/ 5781994 w 7050197"/>
              <a:gd name="connsiteY494" fmla="*/ 5073969 h 6858001"/>
              <a:gd name="connsiteX495" fmla="*/ 5775787 w 7050197"/>
              <a:gd name="connsiteY495" fmla="*/ 5073651 h 6858001"/>
              <a:gd name="connsiteX496" fmla="*/ 5770171 w 7050197"/>
              <a:gd name="connsiteY496" fmla="*/ 5073334 h 6858001"/>
              <a:gd name="connsiteX497" fmla="*/ 5763965 w 7050197"/>
              <a:gd name="connsiteY497" fmla="*/ 5072699 h 6858001"/>
              <a:gd name="connsiteX498" fmla="*/ 5758349 w 7050197"/>
              <a:gd name="connsiteY498" fmla="*/ 5071429 h 6858001"/>
              <a:gd name="connsiteX499" fmla="*/ 5752141 w 7050197"/>
              <a:gd name="connsiteY499" fmla="*/ 5070476 h 6858001"/>
              <a:gd name="connsiteX500" fmla="*/ 5746526 w 7050197"/>
              <a:gd name="connsiteY500" fmla="*/ 5069206 h 6858001"/>
              <a:gd name="connsiteX501" fmla="*/ 5740614 w 7050197"/>
              <a:gd name="connsiteY501" fmla="*/ 5066984 h 6858001"/>
              <a:gd name="connsiteX502" fmla="*/ 5734998 w 7050197"/>
              <a:gd name="connsiteY502" fmla="*/ 5064761 h 6858001"/>
              <a:gd name="connsiteX503" fmla="*/ 5729382 w 7050197"/>
              <a:gd name="connsiteY503" fmla="*/ 5062539 h 6858001"/>
              <a:gd name="connsiteX504" fmla="*/ 5723767 w 7050197"/>
              <a:gd name="connsiteY504" fmla="*/ 5059681 h 6858001"/>
              <a:gd name="connsiteX505" fmla="*/ 5718446 w 7050197"/>
              <a:gd name="connsiteY505" fmla="*/ 5056824 h 6858001"/>
              <a:gd name="connsiteX506" fmla="*/ 5713421 w 7050197"/>
              <a:gd name="connsiteY506" fmla="*/ 5053649 h 6858001"/>
              <a:gd name="connsiteX507" fmla="*/ 5708396 w 7050197"/>
              <a:gd name="connsiteY507" fmla="*/ 5050156 h 6858001"/>
              <a:gd name="connsiteX508" fmla="*/ 5703372 w 7050197"/>
              <a:gd name="connsiteY508" fmla="*/ 5046029 h 6858001"/>
              <a:gd name="connsiteX509" fmla="*/ 5698347 w 7050197"/>
              <a:gd name="connsiteY509" fmla="*/ 5041901 h 6858001"/>
              <a:gd name="connsiteX510" fmla="*/ 5693618 w 7050197"/>
              <a:gd name="connsiteY510" fmla="*/ 5037456 h 6858001"/>
              <a:gd name="connsiteX511" fmla="*/ 5598148 w 7050197"/>
              <a:gd name="connsiteY511" fmla="*/ 4941889 h 6858001"/>
              <a:gd name="connsiteX512" fmla="*/ 5490560 w 7050197"/>
              <a:gd name="connsiteY512" fmla="*/ 4834574 h 6858001"/>
              <a:gd name="connsiteX513" fmla="*/ 5485830 w 7050197"/>
              <a:gd name="connsiteY513" fmla="*/ 4830129 h 6858001"/>
              <a:gd name="connsiteX514" fmla="*/ 5481397 w 7050197"/>
              <a:gd name="connsiteY514" fmla="*/ 4826001 h 6858001"/>
              <a:gd name="connsiteX515" fmla="*/ 5476372 w 7050197"/>
              <a:gd name="connsiteY515" fmla="*/ 4821874 h 6858001"/>
              <a:gd name="connsiteX516" fmla="*/ 5471348 w 7050197"/>
              <a:gd name="connsiteY516" fmla="*/ 4818381 h 6858001"/>
              <a:gd name="connsiteX517" fmla="*/ 5465732 w 7050197"/>
              <a:gd name="connsiteY517" fmla="*/ 4815206 h 6858001"/>
              <a:gd name="connsiteX518" fmla="*/ 5460411 w 7050197"/>
              <a:gd name="connsiteY518" fmla="*/ 4812349 h 6858001"/>
              <a:gd name="connsiteX519" fmla="*/ 5455091 w 7050197"/>
              <a:gd name="connsiteY519" fmla="*/ 4809174 h 6858001"/>
              <a:gd name="connsiteX520" fmla="*/ 5449475 w 7050197"/>
              <a:gd name="connsiteY520" fmla="*/ 4807269 h 6858001"/>
              <a:gd name="connsiteX521" fmla="*/ 5443563 w 7050197"/>
              <a:gd name="connsiteY521" fmla="*/ 4805046 h 6858001"/>
              <a:gd name="connsiteX522" fmla="*/ 5437948 w 7050197"/>
              <a:gd name="connsiteY522" fmla="*/ 4802824 h 6858001"/>
              <a:gd name="connsiteX523" fmla="*/ 5432036 w 7050197"/>
              <a:gd name="connsiteY523" fmla="*/ 4801554 h 6858001"/>
              <a:gd name="connsiteX524" fmla="*/ 5426420 w 7050197"/>
              <a:gd name="connsiteY524" fmla="*/ 4800284 h 6858001"/>
              <a:gd name="connsiteX525" fmla="*/ 5420509 w 7050197"/>
              <a:gd name="connsiteY525" fmla="*/ 4799331 h 6858001"/>
              <a:gd name="connsiteX526" fmla="*/ 5414597 w 7050197"/>
              <a:gd name="connsiteY526" fmla="*/ 4798696 h 6858001"/>
              <a:gd name="connsiteX527" fmla="*/ 5408391 w 7050197"/>
              <a:gd name="connsiteY527" fmla="*/ 4798061 h 6858001"/>
              <a:gd name="connsiteX528" fmla="*/ 5402775 w 7050197"/>
              <a:gd name="connsiteY528" fmla="*/ 4797744 h 6858001"/>
              <a:gd name="connsiteX529" fmla="*/ 5396568 w 7050197"/>
              <a:gd name="connsiteY529" fmla="*/ 4798061 h 6858001"/>
              <a:gd name="connsiteX530" fmla="*/ 5390361 w 7050197"/>
              <a:gd name="connsiteY530" fmla="*/ 4798696 h 6858001"/>
              <a:gd name="connsiteX531" fmla="*/ 5384745 w 7050197"/>
              <a:gd name="connsiteY531" fmla="*/ 4799331 h 6858001"/>
              <a:gd name="connsiteX532" fmla="*/ 5378538 w 7050197"/>
              <a:gd name="connsiteY532" fmla="*/ 4800284 h 6858001"/>
              <a:gd name="connsiteX533" fmla="*/ 5372922 w 7050197"/>
              <a:gd name="connsiteY533" fmla="*/ 4801554 h 6858001"/>
              <a:gd name="connsiteX534" fmla="*/ 5367010 w 7050197"/>
              <a:gd name="connsiteY534" fmla="*/ 4802824 h 6858001"/>
              <a:gd name="connsiteX535" fmla="*/ 5361394 w 7050197"/>
              <a:gd name="connsiteY535" fmla="*/ 4805046 h 6858001"/>
              <a:gd name="connsiteX536" fmla="*/ 5355483 w 7050197"/>
              <a:gd name="connsiteY536" fmla="*/ 4807269 h 6858001"/>
              <a:gd name="connsiteX537" fmla="*/ 5350163 w 7050197"/>
              <a:gd name="connsiteY537" fmla="*/ 4809174 h 6858001"/>
              <a:gd name="connsiteX538" fmla="*/ 5344547 w 7050197"/>
              <a:gd name="connsiteY538" fmla="*/ 4812349 h 6858001"/>
              <a:gd name="connsiteX539" fmla="*/ 5338931 w 7050197"/>
              <a:gd name="connsiteY539" fmla="*/ 4815206 h 6858001"/>
              <a:gd name="connsiteX540" fmla="*/ 5333906 w 7050197"/>
              <a:gd name="connsiteY540" fmla="*/ 4818381 h 6858001"/>
              <a:gd name="connsiteX541" fmla="*/ 5328881 w 7050197"/>
              <a:gd name="connsiteY541" fmla="*/ 4821874 h 6858001"/>
              <a:gd name="connsiteX542" fmla="*/ 5323857 w 7050197"/>
              <a:gd name="connsiteY542" fmla="*/ 4826001 h 6858001"/>
              <a:gd name="connsiteX543" fmla="*/ 5318832 w 7050197"/>
              <a:gd name="connsiteY543" fmla="*/ 4830129 h 6858001"/>
              <a:gd name="connsiteX544" fmla="*/ 5314398 w 7050197"/>
              <a:gd name="connsiteY544" fmla="*/ 4834574 h 6858001"/>
              <a:gd name="connsiteX545" fmla="*/ 5307305 w 7050197"/>
              <a:gd name="connsiteY545" fmla="*/ 4841876 h 6858001"/>
              <a:gd name="connsiteX546" fmla="*/ 5301393 w 7050197"/>
              <a:gd name="connsiteY546" fmla="*/ 4849814 h 6858001"/>
              <a:gd name="connsiteX547" fmla="*/ 5295482 w 7050197"/>
              <a:gd name="connsiteY547" fmla="*/ 4858069 h 6858001"/>
              <a:gd name="connsiteX548" fmla="*/ 5291048 w 7050197"/>
              <a:gd name="connsiteY548" fmla="*/ 4867276 h 6858001"/>
              <a:gd name="connsiteX549" fmla="*/ 5286910 w 7050197"/>
              <a:gd name="connsiteY549" fmla="*/ 4875849 h 6858001"/>
              <a:gd name="connsiteX550" fmla="*/ 5283659 w 7050197"/>
              <a:gd name="connsiteY550" fmla="*/ 4885056 h 6858001"/>
              <a:gd name="connsiteX551" fmla="*/ 5281294 w 7050197"/>
              <a:gd name="connsiteY551" fmla="*/ 4894581 h 6858001"/>
              <a:gd name="connsiteX552" fmla="*/ 5279521 w 7050197"/>
              <a:gd name="connsiteY552" fmla="*/ 4903789 h 6858001"/>
              <a:gd name="connsiteX553" fmla="*/ 5278339 w 7050197"/>
              <a:gd name="connsiteY553" fmla="*/ 4913631 h 6858001"/>
              <a:gd name="connsiteX554" fmla="*/ 5278339 w 7050197"/>
              <a:gd name="connsiteY554" fmla="*/ 4923156 h 6858001"/>
              <a:gd name="connsiteX555" fmla="*/ 5278634 w 7050197"/>
              <a:gd name="connsiteY555" fmla="*/ 4932999 h 6858001"/>
              <a:gd name="connsiteX556" fmla="*/ 5279816 w 7050197"/>
              <a:gd name="connsiteY556" fmla="*/ 4942206 h 6858001"/>
              <a:gd name="connsiteX557" fmla="*/ 5281885 w 7050197"/>
              <a:gd name="connsiteY557" fmla="*/ 4952049 h 6858001"/>
              <a:gd name="connsiteX558" fmla="*/ 5284546 w 7050197"/>
              <a:gd name="connsiteY558" fmla="*/ 4960939 h 6858001"/>
              <a:gd name="connsiteX559" fmla="*/ 5288092 w 7050197"/>
              <a:gd name="connsiteY559" fmla="*/ 4970146 h 6858001"/>
              <a:gd name="connsiteX560" fmla="*/ 5291935 w 7050197"/>
              <a:gd name="connsiteY560" fmla="*/ 4979354 h 6858001"/>
              <a:gd name="connsiteX561" fmla="*/ 5583665 w 7050197"/>
              <a:gd name="connsiteY561" fmla="*/ 5270501 h 6858001"/>
              <a:gd name="connsiteX562" fmla="*/ 5588098 w 7050197"/>
              <a:gd name="connsiteY562" fmla="*/ 5275264 h 6858001"/>
              <a:gd name="connsiteX563" fmla="*/ 5592237 w 7050197"/>
              <a:gd name="connsiteY563" fmla="*/ 5280344 h 6858001"/>
              <a:gd name="connsiteX564" fmla="*/ 5595784 w 7050197"/>
              <a:gd name="connsiteY564" fmla="*/ 5284789 h 6858001"/>
              <a:gd name="connsiteX565" fmla="*/ 5599626 w 7050197"/>
              <a:gd name="connsiteY565" fmla="*/ 5290186 h 6858001"/>
              <a:gd name="connsiteX566" fmla="*/ 5602582 w 7050197"/>
              <a:gd name="connsiteY566" fmla="*/ 5295266 h 6858001"/>
              <a:gd name="connsiteX567" fmla="*/ 5605833 w 7050197"/>
              <a:gd name="connsiteY567" fmla="*/ 5300664 h 6858001"/>
              <a:gd name="connsiteX568" fmla="*/ 5608493 w 7050197"/>
              <a:gd name="connsiteY568" fmla="*/ 5306061 h 6858001"/>
              <a:gd name="connsiteX569" fmla="*/ 5610857 w 7050197"/>
              <a:gd name="connsiteY569" fmla="*/ 5311776 h 6858001"/>
              <a:gd name="connsiteX570" fmla="*/ 5613222 w 7050197"/>
              <a:gd name="connsiteY570" fmla="*/ 5317491 h 6858001"/>
              <a:gd name="connsiteX571" fmla="*/ 5614996 w 7050197"/>
              <a:gd name="connsiteY571" fmla="*/ 5323524 h 6858001"/>
              <a:gd name="connsiteX572" fmla="*/ 5616474 w 7050197"/>
              <a:gd name="connsiteY572" fmla="*/ 5329239 h 6858001"/>
              <a:gd name="connsiteX573" fmla="*/ 5617656 w 7050197"/>
              <a:gd name="connsiteY573" fmla="*/ 5334954 h 6858001"/>
              <a:gd name="connsiteX574" fmla="*/ 5618838 w 7050197"/>
              <a:gd name="connsiteY574" fmla="*/ 5340986 h 6858001"/>
              <a:gd name="connsiteX575" fmla="*/ 5619725 w 7050197"/>
              <a:gd name="connsiteY575" fmla="*/ 5346701 h 6858001"/>
              <a:gd name="connsiteX576" fmla="*/ 5620021 w 7050197"/>
              <a:gd name="connsiteY576" fmla="*/ 5352734 h 6858001"/>
              <a:gd name="connsiteX577" fmla="*/ 5620021 w 7050197"/>
              <a:gd name="connsiteY577" fmla="*/ 5359084 h 6858001"/>
              <a:gd name="connsiteX578" fmla="*/ 5620021 w 7050197"/>
              <a:gd name="connsiteY578" fmla="*/ 5364799 h 6858001"/>
              <a:gd name="connsiteX579" fmla="*/ 5619725 w 7050197"/>
              <a:gd name="connsiteY579" fmla="*/ 5370831 h 6858001"/>
              <a:gd name="connsiteX580" fmla="*/ 5618838 w 7050197"/>
              <a:gd name="connsiteY580" fmla="*/ 5376546 h 6858001"/>
              <a:gd name="connsiteX581" fmla="*/ 5617656 w 7050197"/>
              <a:gd name="connsiteY581" fmla="*/ 5382579 h 6858001"/>
              <a:gd name="connsiteX582" fmla="*/ 5616474 w 7050197"/>
              <a:gd name="connsiteY582" fmla="*/ 5388294 h 6858001"/>
              <a:gd name="connsiteX583" fmla="*/ 5614996 w 7050197"/>
              <a:gd name="connsiteY583" fmla="*/ 5394009 h 6858001"/>
              <a:gd name="connsiteX584" fmla="*/ 5613222 w 7050197"/>
              <a:gd name="connsiteY584" fmla="*/ 5400041 h 6858001"/>
              <a:gd name="connsiteX585" fmla="*/ 5610857 w 7050197"/>
              <a:gd name="connsiteY585" fmla="*/ 5405756 h 6858001"/>
              <a:gd name="connsiteX586" fmla="*/ 5608493 w 7050197"/>
              <a:gd name="connsiteY586" fmla="*/ 5411471 h 6858001"/>
              <a:gd name="connsiteX587" fmla="*/ 5605833 w 7050197"/>
              <a:gd name="connsiteY587" fmla="*/ 5416869 h 6858001"/>
              <a:gd name="connsiteX588" fmla="*/ 5602582 w 7050197"/>
              <a:gd name="connsiteY588" fmla="*/ 5422266 h 6858001"/>
              <a:gd name="connsiteX589" fmla="*/ 5599626 w 7050197"/>
              <a:gd name="connsiteY589" fmla="*/ 5427664 h 6858001"/>
              <a:gd name="connsiteX590" fmla="*/ 5595784 w 7050197"/>
              <a:gd name="connsiteY590" fmla="*/ 5432744 h 6858001"/>
              <a:gd name="connsiteX591" fmla="*/ 5592237 w 7050197"/>
              <a:gd name="connsiteY591" fmla="*/ 5437506 h 6858001"/>
              <a:gd name="connsiteX592" fmla="*/ 5588098 w 7050197"/>
              <a:gd name="connsiteY592" fmla="*/ 5442269 h 6858001"/>
              <a:gd name="connsiteX593" fmla="*/ 5583665 w 7050197"/>
              <a:gd name="connsiteY593" fmla="*/ 5447031 h 6858001"/>
              <a:gd name="connsiteX594" fmla="*/ 5578936 w 7050197"/>
              <a:gd name="connsiteY594" fmla="*/ 5451159 h 6858001"/>
              <a:gd name="connsiteX595" fmla="*/ 5573911 w 7050197"/>
              <a:gd name="connsiteY595" fmla="*/ 5455604 h 6858001"/>
              <a:gd name="connsiteX596" fmla="*/ 5569182 w 7050197"/>
              <a:gd name="connsiteY596" fmla="*/ 5459096 h 6858001"/>
              <a:gd name="connsiteX597" fmla="*/ 5563862 w 7050197"/>
              <a:gd name="connsiteY597" fmla="*/ 5462906 h 6858001"/>
              <a:gd name="connsiteX598" fmla="*/ 5558837 w 7050197"/>
              <a:gd name="connsiteY598" fmla="*/ 5466081 h 6858001"/>
              <a:gd name="connsiteX599" fmla="*/ 5553517 w 7050197"/>
              <a:gd name="connsiteY599" fmla="*/ 5469256 h 6858001"/>
              <a:gd name="connsiteX600" fmla="*/ 5548196 w 7050197"/>
              <a:gd name="connsiteY600" fmla="*/ 5471796 h 6858001"/>
              <a:gd name="connsiteX601" fmla="*/ 5542285 w 7050197"/>
              <a:gd name="connsiteY601" fmla="*/ 5474336 h 6858001"/>
              <a:gd name="connsiteX602" fmla="*/ 5536964 w 7050197"/>
              <a:gd name="connsiteY602" fmla="*/ 5476559 h 6858001"/>
              <a:gd name="connsiteX603" fmla="*/ 5531348 w 7050197"/>
              <a:gd name="connsiteY603" fmla="*/ 5478146 h 6858001"/>
              <a:gd name="connsiteX604" fmla="*/ 5525437 w 7050197"/>
              <a:gd name="connsiteY604" fmla="*/ 5479734 h 6858001"/>
              <a:gd name="connsiteX605" fmla="*/ 5519230 w 7050197"/>
              <a:gd name="connsiteY605" fmla="*/ 5481004 h 6858001"/>
              <a:gd name="connsiteX606" fmla="*/ 5513614 w 7050197"/>
              <a:gd name="connsiteY606" fmla="*/ 5482274 h 6858001"/>
              <a:gd name="connsiteX607" fmla="*/ 5507999 w 7050197"/>
              <a:gd name="connsiteY607" fmla="*/ 5482909 h 6858001"/>
              <a:gd name="connsiteX608" fmla="*/ 5501791 w 7050197"/>
              <a:gd name="connsiteY608" fmla="*/ 5483226 h 6858001"/>
              <a:gd name="connsiteX609" fmla="*/ 5495585 w 7050197"/>
              <a:gd name="connsiteY609" fmla="*/ 5483544 h 6858001"/>
              <a:gd name="connsiteX610" fmla="*/ 6873545 w 7050197"/>
              <a:gd name="connsiteY610" fmla="*/ 6858001 h 6858001"/>
              <a:gd name="connsiteX611" fmla="*/ 7050197 w 7050197"/>
              <a:gd name="connsiteY611" fmla="*/ 6834250 h 6858001"/>
              <a:gd name="connsiteX612" fmla="*/ 7014571 w 7050197"/>
              <a:gd name="connsiteY612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</a:cxnLst>
            <a:rect l="l" t="t" r="r" b="b"/>
            <a:pathLst>
              <a:path w="7050197" h="6858001">
                <a:moveTo>
                  <a:pt x="7014571" y="0"/>
                </a:moveTo>
                <a:lnTo>
                  <a:pt x="0" y="1"/>
                </a:lnTo>
                <a:lnTo>
                  <a:pt x="692823" y="691199"/>
                </a:lnTo>
                <a:cubicBezTo>
                  <a:pt x="692231" y="688659"/>
                  <a:pt x="691936" y="686436"/>
                  <a:pt x="691345" y="683896"/>
                </a:cubicBezTo>
                <a:cubicBezTo>
                  <a:pt x="691049" y="681356"/>
                  <a:pt x="691049" y="678816"/>
                  <a:pt x="690754" y="676276"/>
                </a:cubicBezTo>
                <a:lnTo>
                  <a:pt x="690754" y="669291"/>
                </a:lnTo>
                <a:lnTo>
                  <a:pt x="690754" y="661989"/>
                </a:lnTo>
                <a:cubicBezTo>
                  <a:pt x="691049" y="659449"/>
                  <a:pt x="691049" y="656909"/>
                  <a:pt x="691345" y="654369"/>
                </a:cubicBezTo>
                <a:cubicBezTo>
                  <a:pt x="691640" y="652146"/>
                  <a:pt x="692231" y="649606"/>
                  <a:pt x="692527" y="647384"/>
                </a:cubicBezTo>
                <a:cubicBezTo>
                  <a:pt x="693118" y="644844"/>
                  <a:pt x="693414" y="642621"/>
                  <a:pt x="694005" y="640081"/>
                </a:cubicBezTo>
                <a:cubicBezTo>
                  <a:pt x="694596" y="637859"/>
                  <a:pt x="695187" y="635319"/>
                  <a:pt x="695778" y="633096"/>
                </a:cubicBezTo>
                <a:cubicBezTo>
                  <a:pt x="696665" y="630556"/>
                  <a:pt x="697256" y="628334"/>
                  <a:pt x="698143" y="625794"/>
                </a:cubicBezTo>
                <a:cubicBezTo>
                  <a:pt x="699030" y="623571"/>
                  <a:pt x="699916" y="621031"/>
                  <a:pt x="700803" y="618809"/>
                </a:cubicBezTo>
                <a:cubicBezTo>
                  <a:pt x="701985" y="616586"/>
                  <a:pt x="702872" y="614364"/>
                  <a:pt x="704054" y="612141"/>
                </a:cubicBezTo>
                <a:cubicBezTo>
                  <a:pt x="705237" y="609919"/>
                  <a:pt x="706419" y="608014"/>
                  <a:pt x="707601" y="605791"/>
                </a:cubicBezTo>
                <a:lnTo>
                  <a:pt x="712035" y="599124"/>
                </a:lnTo>
                <a:cubicBezTo>
                  <a:pt x="713513" y="596901"/>
                  <a:pt x="714695" y="594996"/>
                  <a:pt x="716173" y="592774"/>
                </a:cubicBezTo>
                <a:cubicBezTo>
                  <a:pt x="717946" y="590869"/>
                  <a:pt x="719424" y="588964"/>
                  <a:pt x="721198" y="587059"/>
                </a:cubicBezTo>
                <a:lnTo>
                  <a:pt x="726518" y="581344"/>
                </a:lnTo>
                <a:cubicBezTo>
                  <a:pt x="727996" y="579756"/>
                  <a:pt x="729769" y="578486"/>
                  <a:pt x="731247" y="576899"/>
                </a:cubicBezTo>
                <a:cubicBezTo>
                  <a:pt x="732725" y="575311"/>
                  <a:pt x="734498" y="574041"/>
                  <a:pt x="735976" y="572454"/>
                </a:cubicBezTo>
                <a:cubicBezTo>
                  <a:pt x="737750" y="571184"/>
                  <a:pt x="739227" y="570231"/>
                  <a:pt x="741001" y="568961"/>
                </a:cubicBezTo>
                <a:cubicBezTo>
                  <a:pt x="742774" y="567691"/>
                  <a:pt x="744252" y="566739"/>
                  <a:pt x="746026" y="565469"/>
                </a:cubicBezTo>
                <a:cubicBezTo>
                  <a:pt x="747799" y="564516"/>
                  <a:pt x="749277" y="563246"/>
                  <a:pt x="751050" y="562294"/>
                </a:cubicBezTo>
                <a:cubicBezTo>
                  <a:pt x="752824" y="561024"/>
                  <a:pt x="754597" y="560071"/>
                  <a:pt x="756371" y="558801"/>
                </a:cubicBezTo>
                <a:cubicBezTo>
                  <a:pt x="758144" y="558166"/>
                  <a:pt x="759918" y="557214"/>
                  <a:pt x="761691" y="556579"/>
                </a:cubicBezTo>
                <a:cubicBezTo>
                  <a:pt x="763760" y="555626"/>
                  <a:pt x="765533" y="554991"/>
                  <a:pt x="767602" y="554039"/>
                </a:cubicBezTo>
                <a:cubicBezTo>
                  <a:pt x="769376" y="553404"/>
                  <a:pt x="771149" y="552451"/>
                  <a:pt x="772923" y="551816"/>
                </a:cubicBezTo>
                <a:cubicBezTo>
                  <a:pt x="774992" y="551181"/>
                  <a:pt x="776765" y="550546"/>
                  <a:pt x="778834" y="549911"/>
                </a:cubicBezTo>
                <a:cubicBezTo>
                  <a:pt x="780608" y="549594"/>
                  <a:pt x="782677" y="548959"/>
                  <a:pt x="784450" y="548641"/>
                </a:cubicBezTo>
                <a:cubicBezTo>
                  <a:pt x="786224" y="548324"/>
                  <a:pt x="788293" y="547689"/>
                  <a:pt x="790066" y="547371"/>
                </a:cubicBezTo>
                <a:lnTo>
                  <a:pt x="795977" y="546419"/>
                </a:lnTo>
                <a:cubicBezTo>
                  <a:pt x="798046" y="546101"/>
                  <a:pt x="800115" y="546101"/>
                  <a:pt x="802184" y="545784"/>
                </a:cubicBezTo>
                <a:cubicBezTo>
                  <a:pt x="803958" y="545784"/>
                  <a:pt x="806027" y="545466"/>
                  <a:pt x="807800" y="545466"/>
                </a:cubicBezTo>
                <a:cubicBezTo>
                  <a:pt x="809869" y="545149"/>
                  <a:pt x="811938" y="545149"/>
                  <a:pt x="814007" y="544831"/>
                </a:cubicBezTo>
                <a:cubicBezTo>
                  <a:pt x="815781" y="545149"/>
                  <a:pt x="817850" y="545149"/>
                  <a:pt x="819623" y="545466"/>
                </a:cubicBezTo>
                <a:cubicBezTo>
                  <a:pt x="821692" y="545466"/>
                  <a:pt x="823761" y="545784"/>
                  <a:pt x="825830" y="545784"/>
                </a:cubicBezTo>
                <a:cubicBezTo>
                  <a:pt x="827604" y="546101"/>
                  <a:pt x="829673" y="546101"/>
                  <a:pt x="831446" y="546419"/>
                </a:cubicBezTo>
                <a:lnTo>
                  <a:pt x="837358" y="547371"/>
                </a:lnTo>
                <a:cubicBezTo>
                  <a:pt x="839131" y="547689"/>
                  <a:pt x="841200" y="548324"/>
                  <a:pt x="842974" y="548641"/>
                </a:cubicBezTo>
                <a:cubicBezTo>
                  <a:pt x="845042" y="548959"/>
                  <a:pt x="846816" y="549594"/>
                  <a:pt x="848885" y="549911"/>
                </a:cubicBezTo>
                <a:cubicBezTo>
                  <a:pt x="850658" y="550546"/>
                  <a:pt x="852727" y="551181"/>
                  <a:pt x="854501" y="551816"/>
                </a:cubicBezTo>
                <a:cubicBezTo>
                  <a:pt x="856274" y="552451"/>
                  <a:pt x="858343" y="553404"/>
                  <a:pt x="860117" y="554039"/>
                </a:cubicBezTo>
                <a:cubicBezTo>
                  <a:pt x="861890" y="554991"/>
                  <a:pt x="863959" y="555626"/>
                  <a:pt x="865733" y="556579"/>
                </a:cubicBezTo>
                <a:cubicBezTo>
                  <a:pt x="867506" y="557214"/>
                  <a:pt x="869280" y="558166"/>
                  <a:pt x="871053" y="558801"/>
                </a:cubicBezTo>
                <a:cubicBezTo>
                  <a:pt x="872826" y="560071"/>
                  <a:pt x="874600" y="561024"/>
                  <a:pt x="876373" y="562294"/>
                </a:cubicBezTo>
                <a:cubicBezTo>
                  <a:pt x="878147" y="563246"/>
                  <a:pt x="879624" y="564516"/>
                  <a:pt x="881398" y="565469"/>
                </a:cubicBezTo>
                <a:cubicBezTo>
                  <a:pt x="883171" y="566739"/>
                  <a:pt x="884945" y="567691"/>
                  <a:pt x="886718" y="568961"/>
                </a:cubicBezTo>
                <a:cubicBezTo>
                  <a:pt x="888196" y="570231"/>
                  <a:pt x="889970" y="571184"/>
                  <a:pt x="891447" y="572454"/>
                </a:cubicBezTo>
                <a:cubicBezTo>
                  <a:pt x="892925" y="574041"/>
                  <a:pt x="894699" y="575311"/>
                  <a:pt x="896177" y="576899"/>
                </a:cubicBezTo>
                <a:cubicBezTo>
                  <a:pt x="897654" y="578486"/>
                  <a:pt x="899428" y="579756"/>
                  <a:pt x="900906" y="581344"/>
                </a:cubicBezTo>
                <a:lnTo>
                  <a:pt x="1431459" y="1111569"/>
                </a:lnTo>
                <a:lnTo>
                  <a:pt x="2394731" y="2074864"/>
                </a:lnTo>
                <a:cubicBezTo>
                  <a:pt x="2396208" y="2076451"/>
                  <a:pt x="2397686" y="2077721"/>
                  <a:pt x="2399164" y="2079309"/>
                </a:cubicBezTo>
                <a:cubicBezTo>
                  <a:pt x="2400938" y="2080579"/>
                  <a:pt x="2402415" y="2082166"/>
                  <a:pt x="2404189" y="2083436"/>
                </a:cubicBezTo>
                <a:cubicBezTo>
                  <a:pt x="2405667" y="2084706"/>
                  <a:pt x="2407440" y="2085976"/>
                  <a:pt x="2408918" y="2087246"/>
                </a:cubicBezTo>
                <a:cubicBezTo>
                  <a:pt x="2410692" y="2088516"/>
                  <a:pt x="2412169" y="2089469"/>
                  <a:pt x="2413943" y="2090739"/>
                </a:cubicBezTo>
                <a:cubicBezTo>
                  <a:pt x="2415716" y="2091691"/>
                  <a:pt x="2417490" y="2092961"/>
                  <a:pt x="2419263" y="2093914"/>
                </a:cubicBezTo>
                <a:lnTo>
                  <a:pt x="2424583" y="2096771"/>
                </a:lnTo>
                <a:cubicBezTo>
                  <a:pt x="2426357" y="2097724"/>
                  <a:pt x="2428426" y="2098676"/>
                  <a:pt x="2430199" y="2099629"/>
                </a:cubicBezTo>
                <a:cubicBezTo>
                  <a:pt x="2431973" y="2100264"/>
                  <a:pt x="2433746" y="2101216"/>
                  <a:pt x="2435520" y="2101851"/>
                </a:cubicBezTo>
                <a:cubicBezTo>
                  <a:pt x="2437293" y="2102486"/>
                  <a:pt x="2439362" y="2103439"/>
                  <a:pt x="2441136" y="2104074"/>
                </a:cubicBezTo>
                <a:cubicBezTo>
                  <a:pt x="2443205" y="2104709"/>
                  <a:pt x="2444978" y="2105026"/>
                  <a:pt x="2447047" y="2105661"/>
                </a:cubicBezTo>
                <a:cubicBezTo>
                  <a:pt x="2448820" y="2106296"/>
                  <a:pt x="2450889" y="2106931"/>
                  <a:pt x="2452663" y="2107566"/>
                </a:cubicBezTo>
                <a:lnTo>
                  <a:pt x="2458574" y="2108519"/>
                </a:lnTo>
                <a:cubicBezTo>
                  <a:pt x="2460348" y="2108836"/>
                  <a:pt x="2462417" y="2109471"/>
                  <a:pt x="2464190" y="2109789"/>
                </a:cubicBezTo>
                <a:cubicBezTo>
                  <a:pt x="2465964" y="2110106"/>
                  <a:pt x="2468033" y="2110106"/>
                  <a:pt x="2469806" y="2110424"/>
                </a:cubicBezTo>
                <a:cubicBezTo>
                  <a:pt x="2471875" y="2110424"/>
                  <a:pt x="2473944" y="2110741"/>
                  <a:pt x="2476013" y="2110741"/>
                </a:cubicBezTo>
                <a:cubicBezTo>
                  <a:pt x="2478082" y="2110741"/>
                  <a:pt x="2479856" y="2111059"/>
                  <a:pt x="2481925" y="2111059"/>
                </a:cubicBezTo>
                <a:cubicBezTo>
                  <a:pt x="2483994" y="2111059"/>
                  <a:pt x="2485767" y="2110741"/>
                  <a:pt x="2487836" y="2110741"/>
                </a:cubicBezTo>
                <a:cubicBezTo>
                  <a:pt x="2489905" y="2110741"/>
                  <a:pt x="2491678" y="2110424"/>
                  <a:pt x="2493747" y="2110424"/>
                </a:cubicBezTo>
                <a:cubicBezTo>
                  <a:pt x="2495521" y="2110106"/>
                  <a:pt x="2497590" y="2110106"/>
                  <a:pt x="2499363" y="2109789"/>
                </a:cubicBezTo>
                <a:cubicBezTo>
                  <a:pt x="2501432" y="2109471"/>
                  <a:pt x="2503501" y="2108836"/>
                  <a:pt x="2505570" y="2108519"/>
                </a:cubicBezTo>
                <a:lnTo>
                  <a:pt x="2511186" y="2107566"/>
                </a:lnTo>
                <a:cubicBezTo>
                  <a:pt x="2513255" y="2106931"/>
                  <a:pt x="2515029" y="2106296"/>
                  <a:pt x="2517098" y="2105661"/>
                </a:cubicBezTo>
                <a:cubicBezTo>
                  <a:pt x="2518871" y="2105026"/>
                  <a:pt x="2520940" y="2104709"/>
                  <a:pt x="2522714" y="2104074"/>
                </a:cubicBezTo>
                <a:cubicBezTo>
                  <a:pt x="2524487" y="2103439"/>
                  <a:pt x="2526260" y="2102486"/>
                  <a:pt x="2528034" y="2101851"/>
                </a:cubicBezTo>
                <a:cubicBezTo>
                  <a:pt x="2530103" y="2101216"/>
                  <a:pt x="2531876" y="2100264"/>
                  <a:pt x="2533945" y="2099629"/>
                </a:cubicBezTo>
                <a:lnTo>
                  <a:pt x="2539266" y="2096771"/>
                </a:lnTo>
                <a:cubicBezTo>
                  <a:pt x="2541039" y="2095819"/>
                  <a:pt x="2542517" y="2094866"/>
                  <a:pt x="2544290" y="2093914"/>
                </a:cubicBezTo>
                <a:cubicBezTo>
                  <a:pt x="2546064" y="2092961"/>
                  <a:pt x="2547837" y="2091691"/>
                  <a:pt x="2549611" y="2090739"/>
                </a:cubicBezTo>
                <a:cubicBezTo>
                  <a:pt x="2551384" y="2089469"/>
                  <a:pt x="2552862" y="2088516"/>
                  <a:pt x="2554635" y="2087246"/>
                </a:cubicBezTo>
                <a:cubicBezTo>
                  <a:pt x="2556409" y="2085976"/>
                  <a:pt x="2557887" y="2084706"/>
                  <a:pt x="2559660" y="2083436"/>
                </a:cubicBezTo>
                <a:cubicBezTo>
                  <a:pt x="2561138" y="2082166"/>
                  <a:pt x="2562912" y="2080579"/>
                  <a:pt x="2564389" y="2079309"/>
                </a:cubicBezTo>
                <a:cubicBezTo>
                  <a:pt x="2565867" y="2077721"/>
                  <a:pt x="2567641" y="2076451"/>
                  <a:pt x="2569119" y="2074864"/>
                </a:cubicBezTo>
                <a:cubicBezTo>
                  <a:pt x="2570596" y="2073276"/>
                  <a:pt x="2571779" y="2071689"/>
                  <a:pt x="2573257" y="2070101"/>
                </a:cubicBezTo>
                <a:lnTo>
                  <a:pt x="2577395" y="2065656"/>
                </a:lnTo>
                <a:cubicBezTo>
                  <a:pt x="2578577" y="2064069"/>
                  <a:pt x="2580055" y="2062164"/>
                  <a:pt x="2581237" y="2060576"/>
                </a:cubicBezTo>
                <a:cubicBezTo>
                  <a:pt x="2582419" y="2058989"/>
                  <a:pt x="2583602" y="2057084"/>
                  <a:pt x="2584784" y="2055496"/>
                </a:cubicBezTo>
                <a:cubicBezTo>
                  <a:pt x="2585966" y="2053909"/>
                  <a:pt x="2586853" y="2052004"/>
                  <a:pt x="2588035" y="2050416"/>
                </a:cubicBezTo>
                <a:cubicBezTo>
                  <a:pt x="2588922" y="2048511"/>
                  <a:pt x="2590104" y="2046924"/>
                  <a:pt x="2590991" y="2045019"/>
                </a:cubicBezTo>
                <a:cubicBezTo>
                  <a:pt x="2591878" y="2043114"/>
                  <a:pt x="2592764" y="2041526"/>
                  <a:pt x="2593651" y="2039621"/>
                </a:cubicBezTo>
                <a:cubicBezTo>
                  <a:pt x="2594538" y="2037716"/>
                  <a:pt x="2595129" y="2036129"/>
                  <a:pt x="2596016" y="2034224"/>
                </a:cubicBezTo>
                <a:cubicBezTo>
                  <a:pt x="2596607" y="2032319"/>
                  <a:pt x="2597494" y="2030414"/>
                  <a:pt x="2598085" y="2028509"/>
                </a:cubicBezTo>
                <a:lnTo>
                  <a:pt x="2599858" y="2022794"/>
                </a:lnTo>
                <a:cubicBezTo>
                  <a:pt x="2600449" y="2020889"/>
                  <a:pt x="2600745" y="2018984"/>
                  <a:pt x="2601336" y="2017079"/>
                </a:cubicBezTo>
                <a:cubicBezTo>
                  <a:pt x="2601927" y="2015174"/>
                  <a:pt x="2602223" y="2013269"/>
                  <a:pt x="2602814" y="2011364"/>
                </a:cubicBezTo>
                <a:cubicBezTo>
                  <a:pt x="2603109" y="2009459"/>
                  <a:pt x="2603701" y="2007554"/>
                  <a:pt x="2603996" y="2005649"/>
                </a:cubicBezTo>
                <a:cubicBezTo>
                  <a:pt x="2604292" y="2003744"/>
                  <a:pt x="2604292" y="2001521"/>
                  <a:pt x="2604587" y="1999616"/>
                </a:cubicBezTo>
                <a:cubicBezTo>
                  <a:pt x="2604587" y="1997711"/>
                  <a:pt x="2604883" y="1995489"/>
                  <a:pt x="2604883" y="1993584"/>
                </a:cubicBezTo>
                <a:lnTo>
                  <a:pt x="2604883" y="1987551"/>
                </a:lnTo>
                <a:lnTo>
                  <a:pt x="2604883" y="1981836"/>
                </a:lnTo>
                <a:cubicBezTo>
                  <a:pt x="2604883" y="1979931"/>
                  <a:pt x="2604587" y="1978026"/>
                  <a:pt x="2604587" y="1976121"/>
                </a:cubicBezTo>
                <a:cubicBezTo>
                  <a:pt x="2604292" y="1974216"/>
                  <a:pt x="2604292" y="1971994"/>
                  <a:pt x="2603996" y="1970089"/>
                </a:cubicBezTo>
                <a:cubicBezTo>
                  <a:pt x="2603701" y="1968184"/>
                  <a:pt x="2603109" y="1966279"/>
                  <a:pt x="2602814" y="1964374"/>
                </a:cubicBezTo>
                <a:cubicBezTo>
                  <a:pt x="2602223" y="1962469"/>
                  <a:pt x="2601927" y="1960564"/>
                  <a:pt x="2601336" y="1958659"/>
                </a:cubicBezTo>
                <a:cubicBezTo>
                  <a:pt x="2600745" y="1956754"/>
                  <a:pt x="2600449" y="1954531"/>
                  <a:pt x="2599858" y="1952626"/>
                </a:cubicBezTo>
                <a:lnTo>
                  <a:pt x="2598085" y="1946911"/>
                </a:lnTo>
                <a:cubicBezTo>
                  <a:pt x="2597494" y="1945006"/>
                  <a:pt x="2596607" y="1943101"/>
                  <a:pt x="2596016" y="1941196"/>
                </a:cubicBezTo>
                <a:cubicBezTo>
                  <a:pt x="2595129" y="1939291"/>
                  <a:pt x="2594538" y="1937704"/>
                  <a:pt x="2593651" y="1935799"/>
                </a:cubicBezTo>
                <a:cubicBezTo>
                  <a:pt x="2592764" y="1933894"/>
                  <a:pt x="2591878" y="1932306"/>
                  <a:pt x="2590991" y="1930401"/>
                </a:cubicBezTo>
                <a:cubicBezTo>
                  <a:pt x="2590104" y="1928496"/>
                  <a:pt x="2588922" y="1926909"/>
                  <a:pt x="2588035" y="1925004"/>
                </a:cubicBezTo>
                <a:cubicBezTo>
                  <a:pt x="2586853" y="1923416"/>
                  <a:pt x="2585966" y="1921511"/>
                  <a:pt x="2584784" y="1919924"/>
                </a:cubicBezTo>
                <a:lnTo>
                  <a:pt x="2581237" y="1915161"/>
                </a:lnTo>
                <a:cubicBezTo>
                  <a:pt x="2580055" y="1913574"/>
                  <a:pt x="2578577" y="1911669"/>
                  <a:pt x="2577395" y="1910081"/>
                </a:cubicBezTo>
                <a:cubicBezTo>
                  <a:pt x="2575917" y="1908494"/>
                  <a:pt x="2574734" y="1906906"/>
                  <a:pt x="2573257" y="1905319"/>
                </a:cubicBezTo>
                <a:cubicBezTo>
                  <a:pt x="2571779" y="1903731"/>
                  <a:pt x="2570596" y="1902144"/>
                  <a:pt x="2569119" y="1900556"/>
                </a:cubicBezTo>
                <a:lnTo>
                  <a:pt x="1590477" y="922021"/>
                </a:lnTo>
                <a:lnTo>
                  <a:pt x="1272736" y="604204"/>
                </a:lnTo>
                <a:lnTo>
                  <a:pt x="1268303" y="599441"/>
                </a:lnTo>
                <a:lnTo>
                  <a:pt x="1264165" y="594996"/>
                </a:lnTo>
                <a:cubicBezTo>
                  <a:pt x="1262983" y="593409"/>
                  <a:pt x="1261505" y="591504"/>
                  <a:pt x="1260322" y="589916"/>
                </a:cubicBezTo>
                <a:cubicBezTo>
                  <a:pt x="1259140" y="588329"/>
                  <a:pt x="1257958" y="586424"/>
                  <a:pt x="1256776" y="584836"/>
                </a:cubicBezTo>
                <a:cubicBezTo>
                  <a:pt x="1255593" y="583249"/>
                  <a:pt x="1254707" y="581344"/>
                  <a:pt x="1253524" y="579756"/>
                </a:cubicBezTo>
                <a:cubicBezTo>
                  <a:pt x="1252638" y="577851"/>
                  <a:pt x="1251751" y="576264"/>
                  <a:pt x="1250864" y="574359"/>
                </a:cubicBezTo>
                <a:cubicBezTo>
                  <a:pt x="1249977" y="572454"/>
                  <a:pt x="1248795" y="570866"/>
                  <a:pt x="1247908" y="568961"/>
                </a:cubicBezTo>
                <a:cubicBezTo>
                  <a:pt x="1247317" y="567056"/>
                  <a:pt x="1246431" y="565469"/>
                  <a:pt x="1245839" y="563564"/>
                </a:cubicBezTo>
                <a:cubicBezTo>
                  <a:pt x="1244953" y="561659"/>
                  <a:pt x="1244361" y="559754"/>
                  <a:pt x="1243475" y="557849"/>
                </a:cubicBezTo>
                <a:lnTo>
                  <a:pt x="1241701" y="552134"/>
                </a:lnTo>
                <a:lnTo>
                  <a:pt x="1239928" y="546419"/>
                </a:lnTo>
                <a:cubicBezTo>
                  <a:pt x="1239632" y="544514"/>
                  <a:pt x="1239041" y="542609"/>
                  <a:pt x="1238746" y="540704"/>
                </a:cubicBezTo>
                <a:lnTo>
                  <a:pt x="1237859" y="534989"/>
                </a:lnTo>
                <a:cubicBezTo>
                  <a:pt x="1237563" y="532766"/>
                  <a:pt x="1237268" y="530861"/>
                  <a:pt x="1236972" y="528639"/>
                </a:cubicBezTo>
                <a:cubicBezTo>
                  <a:pt x="1236972" y="526734"/>
                  <a:pt x="1236677" y="524829"/>
                  <a:pt x="1236677" y="522924"/>
                </a:cubicBezTo>
                <a:cubicBezTo>
                  <a:pt x="1236677" y="521019"/>
                  <a:pt x="1236381" y="518796"/>
                  <a:pt x="1236381" y="516891"/>
                </a:cubicBezTo>
                <a:cubicBezTo>
                  <a:pt x="1236381" y="514986"/>
                  <a:pt x="1236677" y="513081"/>
                  <a:pt x="1236677" y="511176"/>
                </a:cubicBezTo>
                <a:cubicBezTo>
                  <a:pt x="1236677" y="509271"/>
                  <a:pt x="1236972" y="507366"/>
                  <a:pt x="1236972" y="505461"/>
                </a:cubicBezTo>
                <a:cubicBezTo>
                  <a:pt x="1237268" y="503556"/>
                  <a:pt x="1237563" y="501334"/>
                  <a:pt x="1237859" y="499429"/>
                </a:cubicBezTo>
                <a:lnTo>
                  <a:pt x="1238746" y="493714"/>
                </a:lnTo>
                <a:cubicBezTo>
                  <a:pt x="1239041" y="491809"/>
                  <a:pt x="1239632" y="489586"/>
                  <a:pt x="1239928" y="487681"/>
                </a:cubicBezTo>
                <a:lnTo>
                  <a:pt x="1241701" y="481966"/>
                </a:lnTo>
                <a:lnTo>
                  <a:pt x="1243475" y="476251"/>
                </a:lnTo>
                <a:cubicBezTo>
                  <a:pt x="1244361" y="474346"/>
                  <a:pt x="1244953" y="472441"/>
                  <a:pt x="1245839" y="470536"/>
                </a:cubicBezTo>
                <a:cubicBezTo>
                  <a:pt x="1246431" y="468631"/>
                  <a:pt x="1247317" y="467044"/>
                  <a:pt x="1247908" y="465139"/>
                </a:cubicBezTo>
                <a:cubicBezTo>
                  <a:pt x="1248795" y="463234"/>
                  <a:pt x="1249977" y="461646"/>
                  <a:pt x="1250864" y="459741"/>
                </a:cubicBezTo>
                <a:cubicBezTo>
                  <a:pt x="1251751" y="457836"/>
                  <a:pt x="1252638" y="456249"/>
                  <a:pt x="1253524" y="454344"/>
                </a:cubicBezTo>
                <a:cubicBezTo>
                  <a:pt x="1254707" y="452756"/>
                  <a:pt x="1255593" y="450851"/>
                  <a:pt x="1256776" y="449264"/>
                </a:cubicBezTo>
                <a:lnTo>
                  <a:pt x="1260322" y="444501"/>
                </a:lnTo>
                <a:cubicBezTo>
                  <a:pt x="1261505" y="442914"/>
                  <a:pt x="1262983" y="441009"/>
                  <a:pt x="1264165" y="439421"/>
                </a:cubicBezTo>
                <a:cubicBezTo>
                  <a:pt x="1265643" y="437834"/>
                  <a:pt x="1266825" y="436246"/>
                  <a:pt x="1268303" y="434659"/>
                </a:cubicBezTo>
                <a:lnTo>
                  <a:pt x="1272736" y="429896"/>
                </a:lnTo>
                <a:cubicBezTo>
                  <a:pt x="1274214" y="428626"/>
                  <a:pt x="1275988" y="427039"/>
                  <a:pt x="1277466" y="425769"/>
                </a:cubicBezTo>
                <a:cubicBezTo>
                  <a:pt x="1278944" y="424181"/>
                  <a:pt x="1280421" y="422911"/>
                  <a:pt x="1281899" y="421324"/>
                </a:cubicBezTo>
                <a:cubicBezTo>
                  <a:pt x="1283673" y="420054"/>
                  <a:pt x="1285151" y="419101"/>
                  <a:pt x="1286924" y="417831"/>
                </a:cubicBezTo>
                <a:cubicBezTo>
                  <a:pt x="1288697" y="416561"/>
                  <a:pt x="1290175" y="415609"/>
                  <a:pt x="1291949" y="414339"/>
                </a:cubicBezTo>
                <a:cubicBezTo>
                  <a:pt x="1293722" y="413069"/>
                  <a:pt x="1295200" y="412116"/>
                  <a:pt x="1296973" y="410846"/>
                </a:cubicBezTo>
                <a:cubicBezTo>
                  <a:pt x="1298747" y="409894"/>
                  <a:pt x="1300816" y="408941"/>
                  <a:pt x="1302589" y="407989"/>
                </a:cubicBezTo>
                <a:lnTo>
                  <a:pt x="1307910" y="405131"/>
                </a:lnTo>
                <a:cubicBezTo>
                  <a:pt x="1309683" y="404496"/>
                  <a:pt x="1311457" y="403544"/>
                  <a:pt x="1313230" y="402909"/>
                </a:cubicBezTo>
                <a:cubicBezTo>
                  <a:pt x="1315003" y="402274"/>
                  <a:pt x="1317072" y="401639"/>
                  <a:pt x="1318846" y="401004"/>
                </a:cubicBezTo>
                <a:cubicBezTo>
                  <a:pt x="1320915" y="400369"/>
                  <a:pt x="1322688" y="399734"/>
                  <a:pt x="1324757" y="399099"/>
                </a:cubicBezTo>
                <a:cubicBezTo>
                  <a:pt x="1326531" y="398464"/>
                  <a:pt x="1328600" y="397829"/>
                  <a:pt x="1330373" y="397194"/>
                </a:cubicBezTo>
                <a:lnTo>
                  <a:pt x="1336285" y="396241"/>
                </a:lnTo>
                <a:lnTo>
                  <a:pt x="1341901" y="395289"/>
                </a:lnTo>
                <a:lnTo>
                  <a:pt x="1348108" y="394336"/>
                </a:lnTo>
                <a:cubicBezTo>
                  <a:pt x="1349881" y="394336"/>
                  <a:pt x="1351950" y="394019"/>
                  <a:pt x="1353723" y="394019"/>
                </a:cubicBezTo>
                <a:cubicBezTo>
                  <a:pt x="1355792" y="394019"/>
                  <a:pt x="1357861" y="393701"/>
                  <a:pt x="1359930" y="393701"/>
                </a:cubicBezTo>
                <a:cubicBezTo>
                  <a:pt x="1361704" y="393701"/>
                  <a:pt x="1363773" y="394019"/>
                  <a:pt x="1365546" y="394019"/>
                </a:cubicBezTo>
                <a:cubicBezTo>
                  <a:pt x="1367615" y="394019"/>
                  <a:pt x="1369389" y="394336"/>
                  <a:pt x="1371458" y="394336"/>
                </a:cubicBezTo>
                <a:lnTo>
                  <a:pt x="1377665" y="395289"/>
                </a:lnTo>
                <a:lnTo>
                  <a:pt x="1383281" y="396241"/>
                </a:lnTo>
                <a:lnTo>
                  <a:pt x="1388897" y="397194"/>
                </a:lnTo>
                <a:cubicBezTo>
                  <a:pt x="1390966" y="397829"/>
                  <a:pt x="1392739" y="398464"/>
                  <a:pt x="1394808" y="399099"/>
                </a:cubicBezTo>
                <a:cubicBezTo>
                  <a:pt x="1396581" y="399734"/>
                  <a:pt x="1398650" y="400369"/>
                  <a:pt x="1400424" y="401004"/>
                </a:cubicBezTo>
                <a:cubicBezTo>
                  <a:pt x="1402493" y="401639"/>
                  <a:pt x="1404266" y="402274"/>
                  <a:pt x="1406335" y="402909"/>
                </a:cubicBezTo>
                <a:cubicBezTo>
                  <a:pt x="1408109" y="403544"/>
                  <a:pt x="1409882" y="404496"/>
                  <a:pt x="1411656" y="405131"/>
                </a:cubicBezTo>
                <a:lnTo>
                  <a:pt x="1416976" y="407989"/>
                </a:lnTo>
                <a:lnTo>
                  <a:pt x="1422296" y="410846"/>
                </a:lnTo>
                <a:cubicBezTo>
                  <a:pt x="1424070" y="412116"/>
                  <a:pt x="1425843" y="413069"/>
                  <a:pt x="1427617" y="414339"/>
                </a:cubicBezTo>
                <a:cubicBezTo>
                  <a:pt x="1429390" y="415609"/>
                  <a:pt x="1430868" y="416561"/>
                  <a:pt x="1432641" y="417831"/>
                </a:cubicBezTo>
                <a:cubicBezTo>
                  <a:pt x="1434415" y="419101"/>
                  <a:pt x="1435893" y="420054"/>
                  <a:pt x="1437666" y="421324"/>
                </a:cubicBezTo>
                <a:cubicBezTo>
                  <a:pt x="1439144" y="422911"/>
                  <a:pt x="1440622" y="424181"/>
                  <a:pt x="1442100" y="425769"/>
                </a:cubicBezTo>
                <a:cubicBezTo>
                  <a:pt x="1443578" y="427039"/>
                  <a:pt x="1445351" y="428626"/>
                  <a:pt x="1446829" y="429896"/>
                </a:cubicBezTo>
                <a:lnTo>
                  <a:pt x="1907036" y="890271"/>
                </a:lnTo>
                <a:lnTo>
                  <a:pt x="2165662" y="1148716"/>
                </a:lnTo>
                <a:cubicBezTo>
                  <a:pt x="2167140" y="1150304"/>
                  <a:pt x="2168913" y="1151574"/>
                  <a:pt x="2170391" y="1153161"/>
                </a:cubicBezTo>
                <a:cubicBezTo>
                  <a:pt x="2172164" y="1154431"/>
                  <a:pt x="2173642" y="1156019"/>
                  <a:pt x="2175416" y="1157289"/>
                </a:cubicBezTo>
                <a:cubicBezTo>
                  <a:pt x="2176893" y="1158559"/>
                  <a:pt x="2178667" y="1159829"/>
                  <a:pt x="2180145" y="1161099"/>
                </a:cubicBezTo>
                <a:cubicBezTo>
                  <a:pt x="2181918" y="1162369"/>
                  <a:pt x="2183396" y="1163321"/>
                  <a:pt x="2185170" y="1164591"/>
                </a:cubicBezTo>
                <a:cubicBezTo>
                  <a:pt x="2186943" y="1165544"/>
                  <a:pt x="2188716" y="1166814"/>
                  <a:pt x="2190490" y="1167766"/>
                </a:cubicBezTo>
                <a:lnTo>
                  <a:pt x="2195810" y="1170624"/>
                </a:lnTo>
                <a:lnTo>
                  <a:pt x="2201130" y="1173481"/>
                </a:lnTo>
                <a:cubicBezTo>
                  <a:pt x="2202904" y="1174434"/>
                  <a:pt x="2204973" y="1175069"/>
                  <a:pt x="2206746" y="1176021"/>
                </a:cubicBezTo>
                <a:cubicBezTo>
                  <a:pt x="2208520" y="1176656"/>
                  <a:pt x="2210589" y="1177291"/>
                  <a:pt x="2212362" y="1177926"/>
                </a:cubicBezTo>
                <a:cubicBezTo>
                  <a:pt x="2214136" y="1178561"/>
                  <a:pt x="2215909" y="1179514"/>
                  <a:pt x="2217683" y="1180149"/>
                </a:cubicBezTo>
                <a:cubicBezTo>
                  <a:pt x="2219752" y="1180466"/>
                  <a:pt x="2221525" y="1181101"/>
                  <a:pt x="2223594" y="1181419"/>
                </a:cubicBezTo>
                <a:cubicBezTo>
                  <a:pt x="2225663" y="1181736"/>
                  <a:pt x="2227436" y="1182371"/>
                  <a:pt x="2229505" y="1182689"/>
                </a:cubicBezTo>
                <a:lnTo>
                  <a:pt x="2235417" y="1183641"/>
                </a:lnTo>
                <a:cubicBezTo>
                  <a:pt x="2237190" y="1183959"/>
                  <a:pt x="2239259" y="1183959"/>
                  <a:pt x="2241033" y="1184276"/>
                </a:cubicBezTo>
                <a:cubicBezTo>
                  <a:pt x="2243102" y="1184276"/>
                  <a:pt x="2245171" y="1184594"/>
                  <a:pt x="2247240" y="1184594"/>
                </a:cubicBezTo>
                <a:cubicBezTo>
                  <a:pt x="2249013" y="1184911"/>
                  <a:pt x="2251082" y="1184911"/>
                  <a:pt x="2252856" y="1185229"/>
                </a:cubicBezTo>
                <a:cubicBezTo>
                  <a:pt x="2254925" y="1184911"/>
                  <a:pt x="2256994" y="1184911"/>
                  <a:pt x="2259063" y="1184594"/>
                </a:cubicBezTo>
                <a:cubicBezTo>
                  <a:pt x="2260836" y="1184594"/>
                  <a:pt x="2262905" y="1184276"/>
                  <a:pt x="2264679" y="1184276"/>
                </a:cubicBezTo>
                <a:cubicBezTo>
                  <a:pt x="2266748" y="1183959"/>
                  <a:pt x="2268521" y="1183959"/>
                  <a:pt x="2270590" y="1183641"/>
                </a:cubicBezTo>
                <a:lnTo>
                  <a:pt x="2276797" y="1182689"/>
                </a:lnTo>
                <a:cubicBezTo>
                  <a:pt x="2278571" y="1182371"/>
                  <a:pt x="2280640" y="1181736"/>
                  <a:pt x="2282413" y="1181419"/>
                </a:cubicBezTo>
                <a:cubicBezTo>
                  <a:pt x="2284186" y="1181101"/>
                  <a:pt x="2286255" y="1180466"/>
                  <a:pt x="2288029" y="1180149"/>
                </a:cubicBezTo>
                <a:cubicBezTo>
                  <a:pt x="2290098" y="1179514"/>
                  <a:pt x="2291871" y="1178561"/>
                  <a:pt x="2293940" y="1177926"/>
                </a:cubicBezTo>
                <a:lnTo>
                  <a:pt x="2299261" y="1176021"/>
                </a:lnTo>
                <a:cubicBezTo>
                  <a:pt x="2301034" y="1175069"/>
                  <a:pt x="2302807" y="1174434"/>
                  <a:pt x="2304581" y="1173481"/>
                </a:cubicBezTo>
                <a:cubicBezTo>
                  <a:pt x="2306650" y="1172529"/>
                  <a:pt x="2308423" y="1171576"/>
                  <a:pt x="2310492" y="1170624"/>
                </a:cubicBezTo>
                <a:cubicBezTo>
                  <a:pt x="2312266" y="1169671"/>
                  <a:pt x="2313744" y="1168719"/>
                  <a:pt x="2315517" y="1167766"/>
                </a:cubicBezTo>
                <a:cubicBezTo>
                  <a:pt x="2317291" y="1166814"/>
                  <a:pt x="2319064" y="1165544"/>
                  <a:pt x="2320837" y="1164591"/>
                </a:cubicBezTo>
                <a:cubicBezTo>
                  <a:pt x="2322611" y="1163321"/>
                  <a:pt x="2324089" y="1162369"/>
                  <a:pt x="2325862" y="1161099"/>
                </a:cubicBezTo>
                <a:cubicBezTo>
                  <a:pt x="2327636" y="1159829"/>
                  <a:pt x="2329113" y="1158559"/>
                  <a:pt x="2330887" y="1157289"/>
                </a:cubicBezTo>
                <a:cubicBezTo>
                  <a:pt x="2332365" y="1156019"/>
                  <a:pt x="2334138" y="1154431"/>
                  <a:pt x="2335616" y="1153161"/>
                </a:cubicBezTo>
                <a:cubicBezTo>
                  <a:pt x="2337094" y="1151574"/>
                  <a:pt x="2338867" y="1150304"/>
                  <a:pt x="2340345" y="1148716"/>
                </a:cubicBezTo>
                <a:lnTo>
                  <a:pt x="2344483" y="1144271"/>
                </a:lnTo>
                <a:cubicBezTo>
                  <a:pt x="2345961" y="1142684"/>
                  <a:pt x="2347143" y="1141096"/>
                  <a:pt x="2348621" y="1139509"/>
                </a:cubicBezTo>
                <a:cubicBezTo>
                  <a:pt x="2349804" y="1137921"/>
                  <a:pt x="2351281" y="1136016"/>
                  <a:pt x="2352464" y="1134429"/>
                </a:cubicBezTo>
                <a:cubicBezTo>
                  <a:pt x="2353646" y="1132841"/>
                  <a:pt x="2354828" y="1130936"/>
                  <a:pt x="2356011" y="1129349"/>
                </a:cubicBezTo>
                <a:cubicBezTo>
                  <a:pt x="2357193" y="1127761"/>
                  <a:pt x="2358080" y="1125856"/>
                  <a:pt x="2359262" y="1124269"/>
                </a:cubicBezTo>
                <a:cubicBezTo>
                  <a:pt x="2360149" y="1122364"/>
                  <a:pt x="2361331" y="1120776"/>
                  <a:pt x="2362218" y="1118871"/>
                </a:cubicBezTo>
                <a:cubicBezTo>
                  <a:pt x="2363104" y="1116966"/>
                  <a:pt x="2363695" y="1115379"/>
                  <a:pt x="2364582" y="1113474"/>
                </a:cubicBezTo>
                <a:cubicBezTo>
                  <a:pt x="2365469" y="1111569"/>
                  <a:pt x="2366356" y="1109981"/>
                  <a:pt x="2367242" y="1108076"/>
                </a:cubicBezTo>
                <a:cubicBezTo>
                  <a:pt x="2367833" y="1106171"/>
                  <a:pt x="2368720" y="1104266"/>
                  <a:pt x="2369311" y="1102361"/>
                </a:cubicBezTo>
                <a:lnTo>
                  <a:pt x="2371085" y="1096646"/>
                </a:lnTo>
                <a:cubicBezTo>
                  <a:pt x="2371676" y="1094741"/>
                  <a:pt x="2371972" y="1092836"/>
                  <a:pt x="2372563" y="1090931"/>
                </a:cubicBezTo>
                <a:cubicBezTo>
                  <a:pt x="2373154" y="1089026"/>
                  <a:pt x="2373449" y="1087121"/>
                  <a:pt x="2374041" y="1085216"/>
                </a:cubicBezTo>
                <a:cubicBezTo>
                  <a:pt x="2374336" y="1083311"/>
                  <a:pt x="2374927" y="1081406"/>
                  <a:pt x="2375223" y="1079501"/>
                </a:cubicBezTo>
                <a:cubicBezTo>
                  <a:pt x="2375518" y="1077596"/>
                  <a:pt x="2375518" y="1075691"/>
                  <a:pt x="2375814" y="1073786"/>
                </a:cubicBezTo>
                <a:cubicBezTo>
                  <a:pt x="2375814" y="1071881"/>
                  <a:pt x="2376110" y="1069659"/>
                  <a:pt x="2376110" y="1067754"/>
                </a:cubicBezTo>
                <a:lnTo>
                  <a:pt x="2376110" y="1061721"/>
                </a:lnTo>
                <a:lnTo>
                  <a:pt x="2376110" y="1055689"/>
                </a:lnTo>
                <a:cubicBezTo>
                  <a:pt x="2376110" y="1053784"/>
                  <a:pt x="2375814" y="1051879"/>
                  <a:pt x="2375814" y="1049974"/>
                </a:cubicBezTo>
                <a:cubicBezTo>
                  <a:pt x="2375518" y="1048069"/>
                  <a:pt x="2375518" y="1045846"/>
                  <a:pt x="2375223" y="1043941"/>
                </a:cubicBezTo>
                <a:cubicBezTo>
                  <a:pt x="2374927" y="1042036"/>
                  <a:pt x="2374336" y="1040131"/>
                  <a:pt x="2374041" y="1038226"/>
                </a:cubicBezTo>
                <a:cubicBezTo>
                  <a:pt x="2373449" y="1036321"/>
                  <a:pt x="2373154" y="1034416"/>
                  <a:pt x="2372563" y="1032511"/>
                </a:cubicBezTo>
                <a:cubicBezTo>
                  <a:pt x="2371972" y="1030606"/>
                  <a:pt x="2371676" y="1028701"/>
                  <a:pt x="2371085" y="1026796"/>
                </a:cubicBezTo>
                <a:lnTo>
                  <a:pt x="2369311" y="1021081"/>
                </a:lnTo>
                <a:cubicBezTo>
                  <a:pt x="2368720" y="1019176"/>
                  <a:pt x="2367833" y="1017589"/>
                  <a:pt x="2367242" y="1015684"/>
                </a:cubicBezTo>
                <a:cubicBezTo>
                  <a:pt x="2366356" y="1013779"/>
                  <a:pt x="2365469" y="1011556"/>
                  <a:pt x="2364582" y="1009651"/>
                </a:cubicBezTo>
                <a:cubicBezTo>
                  <a:pt x="2363695" y="1007746"/>
                  <a:pt x="2363104" y="1006159"/>
                  <a:pt x="2362218" y="1004254"/>
                </a:cubicBezTo>
                <a:cubicBezTo>
                  <a:pt x="2361331" y="1002349"/>
                  <a:pt x="2360149" y="1000761"/>
                  <a:pt x="2359262" y="998856"/>
                </a:cubicBezTo>
                <a:cubicBezTo>
                  <a:pt x="2358080" y="997269"/>
                  <a:pt x="2357193" y="995681"/>
                  <a:pt x="2356011" y="994094"/>
                </a:cubicBezTo>
                <a:cubicBezTo>
                  <a:pt x="2354828" y="992506"/>
                  <a:pt x="2353646" y="990601"/>
                  <a:pt x="2352464" y="989014"/>
                </a:cubicBezTo>
                <a:cubicBezTo>
                  <a:pt x="2351281" y="987426"/>
                  <a:pt x="2349804" y="985521"/>
                  <a:pt x="2348621" y="983934"/>
                </a:cubicBezTo>
                <a:cubicBezTo>
                  <a:pt x="2347143" y="982346"/>
                  <a:pt x="2345961" y="980759"/>
                  <a:pt x="2344483" y="979171"/>
                </a:cubicBezTo>
                <a:lnTo>
                  <a:pt x="2340345" y="974726"/>
                </a:lnTo>
                <a:lnTo>
                  <a:pt x="2240737" y="875031"/>
                </a:lnTo>
                <a:lnTo>
                  <a:pt x="1991865" y="626429"/>
                </a:lnTo>
                <a:lnTo>
                  <a:pt x="1987431" y="621666"/>
                </a:lnTo>
                <a:cubicBezTo>
                  <a:pt x="1986249" y="620079"/>
                  <a:pt x="1984771" y="618491"/>
                  <a:pt x="1983589" y="616904"/>
                </a:cubicBezTo>
                <a:cubicBezTo>
                  <a:pt x="1982111" y="615316"/>
                  <a:pt x="1980929" y="613729"/>
                  <a:pt x="1979451" y="612141"/>
                </a:cubicBezTo>
                <a:cubicBezTo>
                  <a:pt x="1978269" y="610554"/>
                  <a:pt x="1977086" y="608649"/>
                  <a:pt x="1975904" y="607061"/>
                </a:cubicBezTo>
                <a:cubicBezTo>
                  <a:pt x="1974722" y="605156"/>
                  <a:pt x="1973835" y="603569"/>
                  <a:pt x="1972653" y="601664"/>
                </a:cubicBezTo>
                <a:cubicBezTo>
                  <a:pt x="1971766" y="599759"/>
                  <a:pt x="1970879" y="598171"/>
                  <a:pt x="1969993" y="596266"/>
                </a:cubicBezTo>
                <a:cubicBezTo>
                  <a:pt x="1969106" y="594361"/>
                  <a:pt x="1967924" y="592774"/>
                  <a:pt x="1967037" y="590869"/>
                </a:cubicBezTo>
                <a:cubicBezTo>
                  <a:pt x="1966446" y="588964"/>
                  <a:pt x="1965559" y="587376"/>
                  <a:pt x="1964968" y="585471"/>
                </a:cubicBezTo>
                <a:cubicBezTo>
                  <a:pt x="1964081" y="583566"/>
                  <a:pt x="1963490" y="581661"/>
                  <a:pt x="1962603" y="579756"/>
                </a:cubicBezTo>
                <a:cubicBezTo>
                  <a:pt x="1962012" y="577851"/>
                  <a:pt x="1961421" y="576264"/>
                  <a:pt x="1960830" y="574359"/>
                </a:cubicBezTo>
                <a:lnTo>
                  <a:pt x="1959056" y="568644"/>
                </a:lnTo>
                <a:cubicBezTo>
                  <a:pt x="1958761" y="566739"/>
                  <a:pt x="1958465" y="564516"/>
                  <a:pt x="1958170" y="562611"/>
                </a:cubicBezTo>
                <a:cubicBezTo>
                  <a:pt x="1957874" y="560706"/>
                  <a:pt x="1957283" y="558801"/>
                  <a:pt x="1956987" y="556896"/>
                </a:cubicBezTo>
                <a:cubicBezTo>
                  <a:pt x="1956692" y="554991"/>
                  <a:pt x="1956692" y="553086"/>
                  <a:pt x="1956396" y="551181"/>
                </a:cubicBezTo>
                <a:cubicBezTo>
                  <a:pt x="1956101" y="548959"/>
                  <a:pt x="1956101" y="547054"/>
                  <a:pt x="1955805" y="544831"/>
                </a:cubicBezTo>
                <a:lnTo>
                  <a:pt x="1955805" y="539116"/>
                </a:lnTo>
                <a:lnTo>
                  <a:pt x="1955805" y="533084"/>
                </a:lnTo>
                <a:cubicBezTo>
                  <a:pt x="1956101" y="531179"/>
                  <a:pt x="1956101" y="529274"/>
                  <a:pt x="1956396" y="527369"/>
                </a:cubicBezTo>
                <a:cubicBezTo>
                  <a:pt x="1956692" y="525464"/>
                  <a:pt x="1956692" y="523559"/>
                  <a:pt x="1956987" y="521654"/>
                </a:cubicBezTo>
                <a:cubicBezTo>
                  <a:pt x="1957283" y="519749"/>
                  <a:pt x="1957874" y="517526"/>
                  <a:pt x="1958170" y="515621"/>
                </a:cubicBezTo>
                <a:cubicBezTo>
                  <a:pt x="1958465" y="513716"/>
                  <a:pt x="1958761" y="511494"/>
                  <a:pt x="1959056" y="509589"/>
                </a:cubicBezTo>
                <a:lnTo>
                  <a:pt x="1960830" y="503874"/>
                </a:lnTo>
                <a:lnTo>
                  <a:pt x="1962603" y="498159"/>
                </a:lnTo>
                <a:cubicBezTo>
                  <a:pt x="1963490" y="496254"/>
                  <a:pt x="1964081" y="494666"/>
                  <a:pt x="1964968" y="492761"/>
                </a:cubicBezTo>
                <a:cubicBezTo>
                  <a:pt x="1965559" y="490856"/>
                  <a:pt x="1966446" y="489269"/>
                  <a:pt x="1967037" y="487364"/>
                </a:cubicBezTo>
                <a:cubicBezTo>
                  <a:pt x="1967924" y="485459"/>
                  <a:pt x="1969106" y="483554"/>
                  <a:pt x="1969993" y="481649"/>
                </a:cubicBezTo>
                <a:cubicBezTo>
                  <a:pt x="1970879" y="480061"/>
                  <a:pt x="1971766" y="478156"/>
                  <a:pt x="1972653" y="476569"/>
                </a:cubicBezTo>
                <a:cubicBezTo>
                  <a:pt x="1973835" y="474664"/>
                  <a:pt x="1974722" y="473076"/>
                  <a:pt x="1975904" y="471171"/>
                </a:cubicBezTo>
                <a:lnTo>
                  <a:pt x="1979451" y="466409"/>
                </a:lnTo>
                <a:cubicBezTo>
                  <a:pt x="1980929" y="464821"/>
                  <a:pt x="1982111" y="462916"/>
                  <a:pt x="1983589" y="461329"/>
                </a:cubicBezTo>
                <a:cubicBezTo>
                  <a:pt x="1984771" y="459741"/>
                  <a:pt x="1986249" y="458154"/>
                  <a:pt x="1987431" y="456566"/>
                </a:cubicBezTo>
                <a:lnTo>
                  <a:pt x="1991865" y="451804"/>
                </a:lnTo>
                <a:cubicBezTo>
                  <a:pt x="1993343" y="450534"/>
                  <a:pt x="1995116" y="448946"/>
                  <a:pt x="1996594" y="447676"/>
                </a:cubicBezTo>
                <a:cubicBezTo>
                  <a:pt x="1998072" y="446406"/>
                  <a:pt x="1999550" y="444819"/>
                  <a:pt x="2001028" y="443549"/>
                </a:cubicBezTo>
                <a:cubicBezTo>
                  <a:pt x="2002801" y="442279"/>
                  <a:pt x="2004279" y="441009"/>
                  <a:pt x="2006052" y="439739"/>
                </a:cubicBezTo>
                <a:cubicBezTo>
                  <a:pt x="2007826" y="438469"/>
                  <a:pt x="2009304" y="437516"/>
                  <a:pt x="2011077" y="436246"/>
                </a:cubicBezTo>
                <a:cubicBezTo>
                  <a:pt x="2012851" y="434976"/>
                  <a:pt x="2014329" y="434024"/>
                  <a:pt x="2016102" y="432754"/>
                </a:cubicBezTo>
                <a:cubicBezTo>
                  <a:pt x="2017875" y="431801"/>
                  <a:pt x="2019944" y="430849"/>
                  <a:pt x="2021718" y="429896"/>
                </a:cubicBezTo>
                <a:cubicBezTo>
                  <a:pt x="2023491" y="428944"/>
                  <a:pt x="2025265" y="428309"/>
                  <a:pt x="2027038" y="427356"/>
                </a:cubicBezTo>
                <a:cubicBezTo>
                  <a:pt x="2028812" y="426404"/>
                  <a:pt x="2030881" y="425769"/>
                  <a:pt x="2032654" y="424816"/>
                </a:cubicBezTo>
                <a:cubicBezTo>
                  <a:pt x="2034427" y="424181"/>
                  <a:pt x="2036496" y="423546"/>
                  <a:pt x="2038270" y="422911"/>
                </a:cubicBezTo>
                <a:cubicBezTo>
                  <a:pt x="2040043" y="422276"/>
                  <a:pt x="2042112" y="421641"/>
                  <a:pt x="2043886" y="421006"/>
                </a:cubicBezTo>
                <a:cubicBezTo>
                  <a:pt x="2045659" y="420689"/>
                  <a:pt x="2047728" y="420054"/>
                  <a:pt x="2049502" y="419736"/>
                </a:cubicBezTo>
                <a:cubicBezTo>
                  <a:pt x="2051571" y="419101"/>
                  <a:pt x="2053344" y="418784"/>
                  <a:pt x="2055413" y="418149"/>
                </a:cubicBezTo>
                <a:lnTo>
                  <a:pt x="2061029" y="417196"/>
                </a:lnTo>
                <a:lnTo>
                  <a:pt x="2067236" y="416244"/>
                </a:lnTo>
                <a:cubicBezTo>
                  <a:pt x="2069009" y="416244"/>
                  <a:pt x="2071078" y="415926"/>
                  <a:pt x="2072852" y="415926"/>
                </a:cubicBezTo>
                <a:lnTo>
                  <a:pt x="2079059" y="415926"/>
                </a:lnTo>
                <a:lnTo>
                  <a:pt x="2084970" y="415926"/>
                </a:lnTo>
                <a:cubicBezTo>
                  <a:pt x="2087039" y="415926"/>
                  <a:pt x="2088813" y="416244"/>
                  <a:pt x="2090882" y="416244"/>
                </a:cubicBezTo>
                <a:lnTo>
                  <a:pt x="2096793" y="417196"/>
                </a:lnTo>
                <a:lnTo>
                  <a:pt x="2102409" y="418149"/>
                </a:lnTo>
                <a:cubicBezTo>
                  <a:pt x="2104478" y="418784"/>
                  <a:pt x="2106252" y="419101"/>
                  <a:pt x="2108321" y="419736"/>
                </a:cubicBezTo>
                <a:cubicBezTo>
                  <a:pt x="2110094" y="420054"/>
                  <a:pt x="2112163" y="420689"/>
                  <a:pt x="2113936" y="421006"/>
                </a:cubicBezTo>
                <a:cubicBezTo>
                  <a:pt x="2115710" y="421641"/>
                  <a:pt x="2117779" y="422276"/>
                  <a:pt x="2119552" y="422911"/>
                </a:cubicBezTo>
                <a:cubicBezTo>
                  <a:pt x="2121621" y="423546"/>
                  <a:pt x="2123395" y="424181"/>
                  <a:pt x="2125464" y="424816"/>
                </a:cubicBezTo>
                <a:cubicBezTo>
                  <a:pt x="2127237" y="425769"/>
                  <a:pt x="2129011" y="426404"/>
                  <a:pt x="2130784" y="427356"/>
                </a:cubicBezTo>
                <a:cubicBezTo>
                  <a:pt x="2132558" y="428309"/>
                  <a:pt x="2134331" y="428944"/>
                  <a:pt x="2136104" y="429896"/>
                </a:cubicBezTo>
                <a:cubicBezTo>
                  <a:pt x="2137878" y="430849"/>
                  <a:pt x="2139947" y="431801"/>
                  <a:pt x="2141720" y="432754"/>
                </a:cubicBezTo>
                <a:cubicBezTo>
                  <a:pt x="2143494" y="434024"/>
                  <a:pt x="2144972" y="434976"/>
                  <a:pt x="2146745" y="436246"/>
                </a:cubicBezTo>
                <a:cubicBezTo>
                  <a:pt x="2148518" y="437516"/>
                  <a:pt x="2150292" y="438469"/>
                  <a:pt x="2152065" y="439739"/>
                </a:cubicBezTo>
                <a:cubicBezTo>
                  <a:pt x="2153543" y="441009"/>
                  <a:pt x="2155317" y="442279"/>
                  <a:pt x="2156795" y="443549"/>
                </a:cubicBezTo>
                <a:cubicBezTo>
                  <a:pt x="2158568" y="444819"/>
                  <a:pt x="2160046" y="446406"/>
                  <a:pt x="2161819" y="447676"/>
                </a:cubicBezTo>
                <a:cubicBezTo>
                  <a:pt x="2163297" y="448946"/>
                  <a:pt x="2164479" y="450534"/>
                  <a:pt x="2165957" y="451804"/>
                </a:cubicBezTo>
                <a:lnTo>
                  <a:pt x="2966073" y="1251904"/>
                </a:lnTo>
                <a:lnTo>
                  <a:pt x="5612631" y="3898584"/>
                </a:lnTo>
                <a:cubicBezTo>
                  <a:pt x="5614109" y="3900171"/>
                  <a:pt x="5615882" y="3901759"/>
                  <a:pt x="5617360" y="3903346"/>
                </a:cubicBezTo>
                <a:cubicBezTo>
                  <a:pt x="5618838" y="3904934"/>
                  <a:pt x="5620021" y="3906839"/>
                  <a:pt x="5621498" y="3908426"/>
                </a:cubicBezTo>
                <a:cubicBezTo>
                  <a:pt x="5622680" y="3910014"/>
                  <a:pt x="5624158" y="3911919"/>
                  <a:pt x="5625341" y="3913506"/>
                </a:cubicBezTo>
                <a:cubicBezTo>
                  <a:pt x="5626523" y="3915094"/>
                  <a:pt x="5627705" y="3916999"/>
                  <a:pt x="5628888" y="3918586"/>
                </a:cubicBezTo>
                <a:cubicBezTo>
                  <a:pt x="5630070" y="3920174"/>
                  <a:pt x="5630957" y="3921761"/>
                  <a:pt x="5632139" y="3923349"/>
                </a:cubicBezTo>
                <a:cubicBezTo>
                  <a:pt x="5633025" y="3925254"/>
                  <a:pt x="5634208" y="3926841"/>
                  <a:pt x="5635094" y="3928746"/>
                </a:cubicBezTo>
                <a:cubicBezTo>
                  <a:pt x="5635982" y="3930651"/>
                  <a:pt x="5637163" y="3932556"/>
                  <a:pt x="5638050" y="3934461"/>
                </a:cubicBezTo>
                <a:cubicBezTo>
                  <a:pt x="5638937" y="3936366"/>
                  <a:pt x="5639528" y="3937954"/>
                  <a:pt x="5640415" y="3939859"/>
                </a:cubicBezTo>
                <a:cubicBezTo>
                  <a:pt x="5641006" y="3941764"/>
                  <a:pt x="5641893" y="3943986"/>
                  <a:pt x="5642484" y="3945891"/>
                </a:cubicBezTo>
                <a:lnTo>
                  <a:pt x="5644257" y="3951606"/>
                </a:lnTo>
                <a:cubicBezTo>
                  <a:pt x="5644849" y="3953511"/>
                  <a:pt x="5645144" y="3955416"/>
                  <a:pt x="5645735" y="3957321"/>
                </a:cubicBezTo>
                <a:cubicBezTo>
                  <a:pt x="5646327" y="3959226"/>
                  <a:pt x="5646622" y="3961449"/>
                  <a:pt x="5647213" y="3963354"/>
                </a:cubicBezTo>
                <a:lnTo>
                  <a:pt x="5648100" y="3969069"/>
                </a:lnTo>
                <a:cubicBezTo>
                  <a:pt x="5648396" y="3970974"/>
                  <a:pt x="5648396" y="3973196"/>
                  <a:pt x="5648691" y="3975101"/>
                </a:cubicBezTo>
                <a:cubicBezTo>
                  <a:pt x="5648986" y="3977006"/>
                  <a:pt x="5648986" y="3978911"/>
                  <a:pt x="5649282" y="3980816"/>
                </a:cubicBezTo>
                <a:lnTo>
                  <a:pt x="5649282" y="3987166"/>
                </a:lnTo>
                <a:lnTo>
                  <a:pt x="5649282" y="3992881"/>
                </a:lnTo>
                <a:cubicBezTo>
                  <a:pt x="5648986" y="3994786"/>
                  <a:pt x="5648986" y="3997009"/>
                  <a:pt x="5648691" y="3998914"/>
                </a:cubicBezTo>
                <a:cubicBezTo>
                  <a:pt x="5648396" y="4000819"/>
                  <a:pt x="5648396" y="4003041"/>
                  <a:pt x="5648100" y="4004946"/>
                </a:cubicBezTo>
                <a:lnTo>
                  <a:pt x="5647213" y="4010661"/>
                </a:lnTo>
                <a:cubicBezTo>
                  <a:pt x="5646622" y="4012566"/>
                  <a:pt x="5646327" y="4014471"/>
                  <a:pt x="5645735" y="4016376"/>
                </a:cubicBezTo>
                <a:cubicBezTo>
                  <a:pt x="5645144" y="4018599"/>
                  <a:pt x="5644849" y="4020504"/>
                  <a:pt x="5644257" y="4022726"/>
                </a:cubicBezTo>
                <a:lnTo>
                  <a:pt x="5642484" y="4028441"/>
                </a:lnTo>
                <a:cubicBezTo>
                  <a:pt x="5641893" y="4030346"/>
                  <a:pt x="5641006" y="4031934"/>
                  <a:pt x="5640415" y="4033839"/>
                </a:cubicBezTo>
                <a:cubicBezTo>
                  <a:pt x="5639528" y="4035744"/>
                  <a:pt x="5638937" y="4037649"/>
                  <a:pt x="5638050" y="4039554"/>
                </a:cubicBezTo>
                <a:cubicBezTo>
                  <a:pt x="5637163" y="4041459"/>
                  <a:pt x="5635982" y="4043046"/>
                  <a:pt x="5635094" y="4044951"/>
                </a:cubicBezTo>
                <a:cubicBezTo>
                  <a:pt x="5634208" y="4046856"/>
                  <a:pt x="5633025" y="4048444"/>
                  <a:pt x="5632139" y="4050349"/>
                </a:cubicBezTo>
                <a:cubicBezTo>
                  <a:pt x="5630957" y="4052254"/>
                  <a:pt x="5630070" y="4053841"/>
                  <a:pt x="5628888" y="4055746"/>
                </a:cubicBezTo>
                <a:cubicBezTo>
                  <a:pt x="5627705" y="4057334"/>
                  <a:pt x="5626523" y="4059239"/>
                  <a:pt x="5625341" y="4060826"/>
                </a:cubicBezTo>
                <a:cubicBezTo>
                  <a:pt x="5624158" y="4062414"/>
                  <a:pt x="5622680" y="4064001"/>
                  <a:pt x="5621498" y="4065589"/>
                </a:cubicBezTo>
                <a:cubicBezTo>
                  <a:pt x="5620021" y="4067176"/>
                  <a:pt x="5618838" y="4068764"/>
                  <a:pt x="5617360" y="4070351"/>
                </a:cubicBezTo>
                <a:cubicBezTo>
                  <a:pt x="5615882" y="4071939"/>
                  <a:pt x="5614109" y="4073526"/>
                  <a:pt x="5612631" y="4075114"/>
                </a:cubicBezTo>
                <a:lnTo>
                  <a:pt x="5608198" y="4079876"/>
                </a:lnTo>
                <a:cubicBezTo>
                  <a:pt x="5606719" y="4081146"/>
                  <a:pt x="5604946" y="4082416"/>
                  <a:pt x="5603468" y="4083686"/>
                </a:cubicBezTo>
                <a:cubicBezTo>
                  <a:pt x="5601695" y="4084956"/>
                  <a:pt x="5600217" y="4086226"/>
                  <a:pt x="5598443" y="4087496"/>
                </a:cubicBezTo>
                <a:cubicBezTo>
                  <a:pt x="5596670" y="4088766"/>
                  <a:pt x="5595192" y="4090036"/>
                  <a:pt x="5593419" y="4091306"/>
                </a:cubicBezTo>
                <a:cubicBezTo>
                  <a:pt x="5591645" y="4092259"/>
                  <a:pt x="5589872" y="4093529"/>
                  <a:pt x="5588098" y="4094481"/>
                </a:cubicBezTo>
                <a:cubicBezTo>
                  <a:pt x="5586325" y="4095434"/>
                  <a:pt x="5584256" y="4096386"/>
                  <a:pt x="5582482" y="4097339"/>
                </a:cubicBezTo>
                <a:lnTo>
                  <a:pt x="5577162" y="4100196"/>
                </a:lnTo>
                <a:cubicBezTo>
                  <a:pt x="5575389" y="4100831"/>
                  <a:pt x="5573615" y="4101784"/>
                  <a:pt x="5571842" y="4102419"/>
                </a:cubicBezTo>
                <a:cubicBezTo>
                  <a:pt x="5569773" y="4103054"/>
                  <a:pt x="5567999" y="4104006"/>
                  <a:pt x="5565931" y="4104641"/>
                </a:cubicBezTo>
                <a:cubicBezTo>
                  <a:pt x="5564157" y="4105276"/>
                  <a:pt x="5562088" y="4105911"/>
                  <a:pt x="5560315" y="4106546"/>
                </a:cubicBezTo>
                <a:cubicBezTo>
                  <a:pt x="5558542" y="4107181"/>
                  <a:pt x="5556472" y="4107499"/>
                  <a:pt x="5554699" y="4108134"/>
                </a:cubicBezTo>
                <a:cubicBezTo>
                  <a:pt x="5552630" y="4108451"/>
                  <a:pt x="5550561" y="4109086"/>
                  <a:pt x="5548492" y="4109404"/>
                </a:cubicBezTo>
                <a:lnTo>
                  <a:pt x="5542580" y="4110356"/>
                </a:lnTo>
                <a:cubicBezTo>
                  <a:pt x="5540511" y="4110674"/>
                  <a:pt x="5538738" y="4110674"/>
                  <a:pt x="5536669" y="4110991"/>
                </a:cubicBezTo>
                <a:cubicBezTo>
                  <a:pt x="5534600" y="4110991"/>
                  <a:pt x="5532827" y="4111309"/>
                  <a:pt x="5530758" y="4111309"/>
                </a:cubicBezTo>
                <a:cubicBezTo>
                  <a:pt x="5528688" y="4111309"/>
                  <a:pt x="5526915" y="4111626"/>
                  <a:pt x="5524846" y="4111626"/>
                </a:cubicBezTo>
                <a:cubicBezTo>
                  <a:pt x="5522777" y="4111626"/>
                  <a:pt x="5520708" y="4111309"/>
                  <a:pt x="5518639" y="4111309"/>
                </a:cubicBezTo>
                <a:cubicBezTo>
                  <a:pt x="5516866" y="4111309"/>
                  <a:pt x="5514797" y="4110991"/>
                  <a:pt x="5513023" y="4110991"/>
                </a:cubicBezTo>
                <a:cubicBezTo>
                  <a:pt x="5510954" y="4110674"/>
                  <a:pt x="5508885" y="4110674"/>
                  <a:pt x="5506816" y="4110356"/>
                </a:cubicBezTo>
                <a:lnTo>
                  <a:pt x="5501200" y="4109404"/>
                </a:lnTo>
                <a:cubicBezTo>
                  <a:pt x="5499131" y="4109086"/>
                  <a:pt x="5497062" y="4108451"/>
                  <a:pt x="5494993" y="4108134"/>
                </a:cubicBezTo>
                <a:cubicBezTo>
                  <a:pt x="5492924" y="4107499"/>
                  <a:pt x="5491150" y="4107181"/>
                  <a:pt x="5489081" y="4106546"/>
                </a:cubicBezTo>
                <a:cubicBezTo>
                  <a:pt x="5487308" y="4105911"/>
                  <a:pt x="5485239" y="4105276"/>
                  <a:pt x="5483466" y="4104641"/>
                </a:cubicBezTo>
                <a:cubicBezTo>
                  <a:pt x="5481693" y="4104006"/>
                  <a:pt x="5479623" y="4103054"/>
                  <a:pt x="5477850" y="4102419"/>
                </a:cubicBezTo>
                <a:cubicBezTo>
                  <a:pt x="5476076" y="4101784"/>
                  <a:pt x="5474007" y="4100831"/>
                  <a:pt x="5472234" y="4100196"/>
                </a:cubicBezTo>
                <a:lnTo>
                  <a:pt x="5466913" y="4097339"/>
                </a:lnTo>
                <a:lnTo>
                  <a:pt x="5461593" y="4094481"/>
                </a:lnTo>
                <a:cubicBezTo>
                  <a:pt x="5459820" y="4093529"/>
                  <a:pt x="5458046" y="4092259"/>
                  <a:pt x="5456273" y="4091306"/>
                </a:cubicBezTo>
                <a:cubicBezTo>
                  <a:pt x="5454499" y="4090036"/>
                  <a:pt x="5453022" y="4088766"/>
                  <a:pt x="5451248" y="4087496"/>
                </a:cubicBezTo>
                <a:cubicBezTo>
                  <a:pt x="5449475" y="4086226"/>
                  <a:pt x="5447997" y="4084956"/>
                  <a:pt x="5446223" y="4083686"/>
                </a:cubicBezTo>
                <a:cubicBezTo>
                  <a:pt x="5444746" y="4082416"/>
                  <a:pt x="5442973" y="4081146"/>
                  <a:pt x="5441495" y="4079876"/>
                </a:cubicBezTo>
                <a:cubicBezTo>
                  <a:pt x="5440016" y="4078289"/>
                  <a:pt x="5438243" y="4076701"/>
                  <a:pt x="5436765" y="4075114"/>
                </a:cubicBezTo>
                <a:lnTo>
                  <a:pt x="5322379" y="3960814"/>
                </a:lnTo>
                <a:cubicBezTo>
                  <a:pt x="5320901" y="3959226"/>
                  <a:pt x="5319423" y="3957956"/>
                  <a:pt x="5317945" y="3956369"/>
                </a:cubicBezTo>
                <a:cubicBezTo>
                  <a:pt x="5316172" y="3955099"/>
                  <a:pt x="5314694" y="3953511"/>
                  <a:pt x="5312921" y="3952241"/>
                </a:cubicBezTo>
                <a:cubicBezTo>
                  <a:pt x="5311147" y="3950971"/>
                  <a:pt x="5309669" y="3950019"/>
                  <a:pt x="5307896" y="3948749"/>
                </a:cubicBezTo>
                <a:cubicBezTo>
                  <a:pt x="5306122" y="3947479"/>
                  <a:pt x="5304645" y="3946209"/>
                  <a:pt x="5302871" y="3944939"/>
                </a:cubicBezTo>
                <a:cubicBezTo>
                  <a:pt x="5301098" y="3943986"/>
                  <a:pt x="5299029" y="3942716"/>
                  <a:pt x="5297255" y="3941764"/>
                </a:cubicBezTo>
                <a:cubicBezTo>
                  <a:pt x="5295482" y="3940811"/>
                  <a:pt x="5294004" y="3939541"/>
                  <a:pt x="5292230" y="3938589"/>
                </a:cubicBezTo>
                <a:cubicBezTo>
                  <a:pt x="5290457" y="3937636"/>
                  <a:pt x="5288388" y="3937001"/>
                  <a:pt x="5286615" y="3936049"/>
                </a:cubicBezTo>
                <a:cubicBezTo>
                  <a:pt x="5284841" y="3935096"/>
                  <a:pt x="5283068" y="3934461"/>
                  <a:pt x="5281294" y="3933509"/>
                </a:cubicBezTo>
                <a:cubicBezTo>
                  <a:pt x="5279225" y="3932874"/>
                  <a:pt x="5277452" y="3931921"/>
                  <a:pt x="5275383" y="3931286"/>
                </a:cubicBezTo>
                <a:cubicBezTo>
                  <a:pt x="5273609" y="3930651"/>
                  <a:pt x="5271540" y="3930334"/>
                  <a:pt x="5269767" y="3929699"/>
                </a:cubicBezTo>
                <a:cubicBezTo>
                  <a:pt x="5267698" y="3929064"/>
                  <a:pt x="5265924" y="3928429"/>
                  <a:pt x="5263855" y="3927794"/>
                </a:cubicBezTo>
                <a:lnTo>
                  <a:pt x="5257944" y="3926841"/>
                </a:lnTo>
                <a:cubicBezTo>
                  <a:pt x="5255875" y="3926524"/>
                  <a:pt x="5254102" y="3925889"/>
                  <a:pt x="5252033" y="3925571"/>
                </a:cubicBezTo>
                <a:cubicBezTo>
                  <a:pt x="5249964" y="3925254"/>
                  <a:pt x="5248190" y="3925254"/>
                  <a:pt x="5246121" y="3924936"/>
                </a:cubicBezTo>
                <a:cubicBezTo>
                  <a:pt x="5244052" y="3924936"/>
                  <a:pt x="5242279" y="3924619"/>
                  <a:pt x="5240210" y="3924619"/>
                </a:cubicBezTo>
                <a:lnTo>
                  <a:pt x="5234298" y="3924619"/>
                </a:lnTo>
                <a:lnTo>
                  <a:pt x="5228091" y="3924619"/>
                </a:lnTo>
                <a:cubicBezTo>
                  <a:pt x="5226022" y="3924619"/>
                  <a:pt x="5224249" y="3924936"/>
                  <a:pt x="5222180" y="3924936"/>
                </a:cubicBezTo>
                <a:cubicBezTo>
                  <a:pt x="5220111" y="3925254"/>
                  <a:pt x="5218337" y="3925254"/>
                  <a:pt x="5216268" y="3925571"/>
                </a:cubicBezTo>
                <a:cubicBezTo>
                  <a:pt x="5214199" y="3925889"/>
                  <a:pt x="5212426" y="3926524"/>
                  <a:pt x="5210357" y="3926841"/>
                </a:cubicBezTo>
                <a:lnTo>
                  <a:pt x="5204741" y="3927794"/>
                </a:lnTo>
                <a:lnTo>
                  <a:pt x="5198534" y="3929699"/>
                </a:lnTo>
                <a:cubicBezTo>
                  <a:pt x="5196760" y="3930334"/>
                  <a:pt x="5194691" y="3930651"/>
                  <a:pt x="5192918" y="3931286"/>
                </a:cubicBezTo>
                <a:cubicBezTo>
                  <a:pt x="5191145" y="3931921"/>
                  <a:pt x="5189371" y="3932874"/>
                  <a:pt x="5187598" y="3933509"/>
                </a:cubicBezTo>
                <a:cubicBezTo>
                  <a:pt x="5185529" y="3934461"/>
                  <a:pt x="5183755" y="3935096"/>
                  <a:pt x="5181686" y="3936049"/>
                </a:cubicBezTo>
                <a:cubicBezTo>
                  <a:pt x="5179913" y="3937001"/>
                  <a:pt x="5178139" y="3937636"/>
                  <a:pt x="5176366" y="3938589"/>
                </a:cubicBezTo>
                <a:cubicBezTo>
                  <a:pt x="5174593" y="3939541"/>
                  <a:pt x="5172819" y="3940811"/>
                  <a:pt x="5171046" y="3941764"/>
                </a:cubicBezTo>
                <a:cubicBezTo>
                  <a:pt x="5169272" y="3942716"/>
                  <a:pt x="5167203" y="3943986"/>
                  <a:pt x="5165430" y="3944939"/>
                </a:cubicBezTo>
                <a:cubicBezTo>
                  <a:pt x="5163656" y="3946209"/>
                  <a:pt x="5162178" y="3947479"/>
                  <a:pt x="5160405" y="3948749"/>
                </a:cubicBezTo>
                <a:cubicBezTo>
                  <a:pt x="5158632" y="3950019"/>
                  <a:pt x="5157154" y="3950971"/>
                  <a:pt x="5155380" y="3952241"/>
                </a:cubicBezTo>
                <a:cubicBezTo>
                  <a:pt x="5153902" y="3953511"/>
                  <a:pt x="5152425" y="3955099"/>
                  <a:pt x="5150947" y="3956369"/>
                </a:cubicBezTo>
                <a:cubicBezTo>
                  <a:pt x="5149469" y="3957956"/>
                  <a:pt x="5147695" y="3959226"/>
                  <a:pt x="5146218" y="3960814"/>
                </a:cubicBezTo>
                <a:cubicBezTo>
                  <a:pt x="5144740" y="3962401"/>
                  <a:pt x="5142966" y="3963989"/>
                  <a:pt x="5141488" y="3965576"/>
                </a:cubicBezTo>
                <a:cubicBezTo>
                  <a:pt x="5140306" y="3967164"/>
                  <a:pt x="5138828" y="3969069"/>
                  <a:pt x="5137646" y="3970656"/>
                </a:cubicBezTo>
                <a:lnTo>
                  <a:pt x="5133508" y="3975101"/>
                </a:lnTo>
                <a:cubicBezTo>
                  <a:pt x="5132326" y="3977006"/>
                  <a:pt x="5131143" y="3978594"/>
                  <a:pt x="5129961" y="3980499"/>
                </a:cubicBezTo>
                <a:cubicBezTo>
                  <a:pt x="5128779" y="3982086"/>
                  <a:pt x="5127892" y="3983991"/>
                  <a:pt x="5126710" y="3985579"/>
                </a:cubicBezTo>
                <a:cubicBezTo>
                  <a:pt x="5125823" y="3987484"/>
                  <a:pt x="5124641" y="3989071"/>
                  <a:pt x="5123754" y="3990976"/>
                </a:cubicBezTo>
                <a:cubicBezTo>
                  <a:pt x="5122867" y="3992881"/>
                  <a:pt x="5121981" y="3994469"/>
                  <a:pt x="5121094" y="3996374"/>
                </a:cubicBezTo>
                <a:cubicBezTo>
                  <a:pt x="5120207" y="3998279"/>
                  <a:pt x="5119616" y="4000184"/>
                  <a:pt x="5118729" y="4002089"/>
                </a:cubicBezTo>
                <a:cubicBezTo>
                  <a:pt x="5118138" y="4003994"/>
                  <a:pt x="5117251" y="4005899"/>
                  <a:pt x="5116660" y="4007804"/>
                </a:cubicBezTo>
                <a:cubicBezTo>
                  <a:pt x="5116069" y="4009709"/>
                  <a:pt x="5115182" y="4011614"/>
                  <a:pt x="5114591" y="4013519"/>
                </a:cubicBezTo>
                <a:cubicBezTo>
                  <a:pt x="5114000" y="4015424"/>
                  <a:pt x="5113705" y="4017329"/>
                  <a:pt x="5113113" y="4019234"/>
                </a:cubicBezTo>
                <a:cubicBezTo>
                  <a:pt x="5112522" y="4021139"/>
                  <a:pt x="5112227" y="4023361"/>
                  <a:pt x="5111636" y="4025266"/>
                </a:cubicBezTo>
                <a:cubicBezTo>
                  <a:pt x="5111340" y="4027171"/>
                  <a:pt x="5111340" y="4029394"/>
                  <a:pt x="5111044" y="4031299"/>
                </a:cubicBezTo>
                <a:lnTo>
                  <a:pt x="5110158" y="4037014"/>
                </a:lnTo>
                <a:cubicBezTo>
                  <a:pt x="5110158" y="4038919"/>
                  <a:pt x="5109862" y="4041141"/>
                  <a:pt x="5109862" y="4043046"/>
                </a:cubicBezTo>
                <a:cubicBezTo>
                  <a:pt x="5109862" y="4044951"/>
                  <a:pt x="5109567" y="4047174"/>
                  <a:pt x="5109567" y="4049079"/>
                </a:cubicBezTo>
                <a:cubicBezTo>
                  <a:pt x="5109567" y="4050984"/>
                  <a:pt x="5109862" y="4053206"/>
                  <a:pt x="5109862" y="4055111"/>
                </a:cubicBezTo>
                <a:cubicBezTo>
                  <a:pt x="5109862" y="4057016"/>
                  <a:pt x="5110158" y="4059239"/>
                  <a:pt x="5110158" y="4061144"/>
                </a:cubicBezTo>
                <a:lnTo>
                  <a:pt x="5111044" y="4066859"/>
                </a:lnTo>
                <a:cubicBezTo>
                  <a:pt x="5111340" y="4068764"/>
                  <a:pt x="5111340" y="4070986"/>
                  <a:pt x="5111636" y="4072891"/>
                </a:cubicBezTo>
                <a:cubicBezTo>
                  <a:pt x="5112227" y="4074796"/>
                  <a:pt x="5112522" y="4076701"/>
                  <a:pt x="5113113" y="4078606"/>
                </a:cubicBezTo>
                <a:cubicBezTo>
                  <a:pt x="5113705" y="4080511"/>
                  <a:pt x="5114000" y="4082416"/>
                  <a:pt x="5114591" y="4084321"/>
                </a:cubicBezTo>
                <a:cubicBezTo>
                  <a:pt x="5115182" y="4086226"/>
                  <a:pt x="5116069" y="4088131"/>
                  <a:pt x="5116660" y="4090036"/>
                </a:cubicBezTo>
                <a:cubicBezTo>
                  <a:pt x="5117251" y="4091941"/>
                  <a:pt x="5118138" y="4093846"/>
                  <a:pt x="5118729" y="4095751"/>
                </a:cubicBezTo>
                <a:cubicBezTo>
                  <a:pt x="5119616" y="4097656"/>
                  <a:pt x="5120207" y="4099879"/>
                  <a:pt x="5121094" y="4101784"/>
                </a:cubicBezTo>
                <a:cubicBezTo>
                  <a:pt x="5121981" y="4103689"/>
                  <a:pt x="5122867" y="4105276"/>
                  <a:pt x="5123754" y="4107181"/>
                </a:cubicBezTo>
                <a:cubicBezTo>
                  <a:pt x="5124641" y="4109086"/>
                  <a:pt x="5125823" y="4110674"/>
                  <a:pt x="5126710" y="4112579"/>
                </a:cubicBezTo>
                <a:cubicBezTo>
                  <a:pt x="5127892" y="4114484"/>
                  <a:pt x="5128779" y="4116071"/>
                  <a:pt x="5129961" y="4117976"/>
                </a:cubicBezTo>
                <a:lnTo>
                  <a:pt x="5133508" y="4122739"/>
                </a:lnTo>
                <a:cubicBezTo>
                  <a:pt x="5134986" y="4124326"/>
                  <a:pt x="5136168" y="4126231"/>
                  <a:pt x="5137646" y="4127819"/>
                </a:cubicBezTo>
                <a:cubicBezTo>
                  <a:pt x="5138828" y="4129406"/>
                  <a:pt x="5140306" y="4130994"/>
                  <a:pt x="5141488" y="4132581"/>
                </a:cubicBezTo>
                <a:cubicBezTo>
                  <a:pt x="5142966" y="4134169"/>
                  <a:pt x="5144740" y="4135756"/>
                  <a:pt x="5146218" y="4137344"/>
                </a:cubicBezTo>
                <a:lnTo>
                  <a:pt x="5870075" y="4860926"/>
                </a:lnTo>
                <a:lnTo>
                  <a:pt x="5874509" y="4865689"/>
                </a:lnTo>
                <a:cubicBezTo>
                  <a:pt x="5875987" y="4867276"/>
                  <a:pt x="5877168" y="4869181"/>
                  <a:pt x="5878646" y="4870769"/>
                </a:cubicBezTo>
                <a:cubicBezTo>
                  <a:pt x="5879829" y="4872356"/>
                  <a:pt x="5881307" y="4874261"/>
                  <a:pt x="5882489" y="4875849"/>
                </a:cubicBezTo>
                <a:cubicBezTo>
                  <a:pt x="5883671" y="4877436"/>
                  <a:pt x="5884854" y="4879341"/>
                  <a:pt x="5886036" y="4880929"/>
                </a:cubicBezTo>
                <a:cubicBezTo>
                  <a:pt x="5887218" y="4882516"/>
                  <a:pt x="5888105" y="4884104"/>
                  <a:pt x="5889287" y="4885691"/>
                </a:cubicBezTo>
                <a:cubicBezTo>
                  <a:pt x="5890174" y="4887596"/>
                  <a:pt x="5891356" y="4889184"/>
                  <a:pt x="5892243" y="4891089"/>
                </a:cubicBezTo>
                <a:cubicBezTo>
                  <a:pt x="5893129" y="4892994"/>
                  <a:pt x="5894312" y="4895216"/>
                  <a:pt x="5895199" y="4897121"/>
                </a:cubicBezTo>
                <a:cubicBezTo>
                  <a:pt x="5895790" y="4899026"/>
                  <a:pt x="5896676" y="4900614"/>
                  <a:pt x="5897268" y="4902519"/>
                </a:cubicBezTo>
                <a:cubicBezTo>
                  <a:pt x="5897859" y="4904424"/>
                  <a:pt x="5898746" y="4906329"/>
                  <a:pt x="5899336" y="4908234"/>
                </a:cubicBezTo>
                <a:cubicBezTo>
                  <a:pt x="5900223" y="4910139"/>
                  <a:pt x="5900815" y="4912044"/>
                  <a:pt x="5901701" y="4913949"/>
                </a:cubicBezTo>
                <a:cubicBezTo>
                  <a:pt x="5901997" y="4915854"/>
                  <a:pt x="5902588" y="4917759"/>
                  <a:pt x="5902883" y="4919664"/>
                </a:cubicBezTo>
                <a:cubicBezTo>
                  <a:pt x="5903179" y="4921569"/>
                  <a:pt x="5903770" y="4923791"/>
                  <a:pt x="5904066" y="4925696"/>
                </a:cubicBezTo>
                <a:cubicBezTo>
                  <a:pt x="5904362" y="4927601"/>
                  <a:pt x="5904952" y="4929506"/>
                  <a:pt x="5905248" y="4931411"/>
                </a:cubicBezTo>
                <a:cubicBezTo>
                  <a:pt x="5905543" y="4933316"/>
                  <a:pt x="5905543" y="4935539"/>
                  <a:pt x="5905840" y="4937444"/>
                </a:cubicBezTo>
                <a:cubicBezTo>
                  <a:pt x="5905840" y="4939349"/>
                  <a:pt x="5906135" y="4941571"/>
                  <a:pt x="5906135" y="4943476"/>
                </a:cubicBezTo>
                <a:cubicBezTo>
                  <a:pt x="5906430" y="4945381"/>
                  <a:pt x="5906430" y="4947604"/>
                  <a:pt x="5906726" y="4949509"/>
                </a:cubicBezTo>
                <a:cubicBezTo>
                  <a:pt x="5906430" y="4951414"/>
                  <a:pt x="5906430" y="4953319"/>
                  <a:pt x="5906135" y="4955224"/>
                </a:cubicBezTo>
                <a:cubicBezTo>
                  <a:pt x="5906135" y="4957129"/>
                  <a:pt x="5905840" y="4959351"/>
                  <a:pt x="5905840" y="4961256"/>
                </a:cubicBezTo>
                <a:cubicBezTo>
                  <a:pt x="5905543" y="4963161"/>
                  <a:pt x="5905543" y="4965384"/>
                  <a:pt x="5905248" y="4967289"/>
                </a:cubicBezTo>
                <a:cubicBezTo>
                  <a:pt x="5904952" y="4969194"/>
                  <a:pt x="5904362" y="4971099"/>
                  <a:pt x="5904066" y="4973004"/>
                </a:cubicBezTo>
                <a:cubicBezTo>
                  <a:pt x="5903770" y="4974909"/>
                  <a:pt x="5903179" y="4977131"/>
                  <a:pt x="5902883" y="4979036"/>
                </a:cubicBezTo>
                <a:cubicBezTo>
                  <a:pt x="5902588" y="4980941"/>
                  <a:pt x="5901997" y="4983164"/>
                  <a:pt x="5901701" y="4985069"/>
                </a:cubicBezTo>
                <a:cubicBezTo>
                  <a:pt x="5900815" y="4986974"/>
                  <a:pt x="5900223" y="4988879"/>
                  <a:pt x="5899336" y="4990784"/>
                </a:cubicBezTo>
                <a:cubicBezTo>
                  <a:pt x="5898746" y="4992689"/>
                  <a:pt x="5897859" y="4994276"/>
                  <a:pt x="5897268" y="4996181"/>
                </a:cubicBezTo>
                <a:cubicBezTo>
                  <a:pt x="5896676" y="4998086"/>
                  <a:pt x="5895790" y="4999991"/>
                  <a:pt x="5895199" y="5001896"/>
                </a:cubicBezTo>
                <a:cubicBezTo>
                  <a:pt x="5894312" y="5003801"/>
                  <a:pt x="5893129" y="5005389"/>
                  <a:pt x="5892243" y="5007294"/>
                </a:cubicBezTo>
                <a:cubicBezTo>
                  <a:pt x="5891356" y="5009199"/>
                  <a:pt x="5890174" y="5010786"/>
                  <a:pt x="5889287" y="5012691"/>
                </a:cubicBezTo>
                <a:cubicBezTo>
                  <a:pt x="5888105" y="5014596"/>
                  <a:pt x="5887218" y="5016184"/>
                  <a:pt x="5886036" y="5018089"/>
                </a:cubicBezTo>
                <a:cubicBezTo>
                  <a:pt x="5884854" y="5019676"/>
                  <a:pt x="5883671" y="5021581"/>
                  <a:pt x="5882489" y="5023169"/>
                </a:cubicBezTo>
                <a:cubicBezTo>
                  <a:pt x="5881307" y="5024756"/>
                  <a:pt x="5879829" y="5026661"/>
                  <a:pt x="5878646" y="5028249"/>
                </a:cubicBezTo>
                <a:lnTo>
                  <a:pt x="5874509" y="5032694"/>
                </a:lnTo>
                <a:lnTo>
                  <a:pt x="5870075" y="5037456"/>
                </a:lnTo>
                <a:cubicBezTo>
                  <a:pt x="5868597" y="5039044"/>
                  <a:pt x="5866823" y="5040314"/>
                  <a:pt x="5865346" y="5041901"/>
                </a:cubicBezTo>
                <a:cubicBezTo>
                  <a:pt x="5863868" y="5043171"/>
                  <a:pt x="5862095" y="5044759"/>
                  <a:pt x="5860617" y="5046029"/>
                </a:cubicBezTo>
                <a:cubicBezTo>
                  <a:pt x="5858843" y="5047299"/>
                  <a:pt x="5857365" y="5048886"/>
                  <a:pt x="5855592" y="5050156"/>
                </a:cubicBezTo>
                <a:cubicBezTo>
                  <a:pt x="5853818" y="5051426"/>
                  <a:pt x="5852340" y="5052379"/>
                  <a:pt x="5850567" y="5053649"/>
                </a:cubicBezTo>
                <a:cubicBezTo>
                  <a:pt x="5848793" y="5054601"/>
                  <a:pt x="5847020" y="5055871"/>
                  <a:pt x="5845247" y="5056824"/>
                </a:cubicBezTo>
                <a:lnTo>
                  <a:pt x="5839926" y="5059681"/>
                </a:lnTo>
                <a:cubicBezTo>
                  <a:pt x="5838153" y="5060634"/>
                  <a:pt x="5836084" y="5061586"/>
                  <a:pt x="5834311" y="5062539"/>
                </a:cubicBezTo>
                <a:cubicBezTo>
                  <a:pt x="5832537" y="5063174"/>
                  <a:pt x="5830468" y="5064126"/>
                  <a:pt x="5828695" y="5064761"/>
                </a:cubicBezTo>
                <a:cubicBezTo>
                  <a:pt x="5826922" y="5065396"/>
                  <a:pt x="5825148" y="5066349"/>
                  <a:pt x="5823375" y="5066984"/>
                </a:cubicBezTo>
                <a:cubicBezTo>
                  <a:pt x="5821305" y="5067619"/>
                  <a:pt x="5819532" y="5068571"/>
                  <a:pt x="5817463" y="5069206"/>
                </a:cubicBezTo>
                <a:cubicBezTo>
                  <a:pt x="5815394" y="5069524"/>
                  <a:pt x="5813620" y="5070159"/>
                  <a:pt x="5811552" y="5070476"/>
                </a:cubicBezTo>
                <a:lnTo>
                  <a:pt x="5805640" y="5071429"/>
                </a:lnTo>
                <a:cubicBezTo>
                  <a:pt x="5803866" y="5071746"/>
                  <a:pt x="5801797" y="5072381"/>
                  <a:pt x="5800024" y="5072699"/>
                </a:cubicBezTo>
                <a:cubicBezTo>
                  <a:pt x="5797955" y="5073016"/>
                  <a:pt x="5795886" y="5073016"/>
                  <a:pt x="5793817" y="5073334"/>
                </a:cubicBezTo>
                <a:cubicBezTo>
                  <a:pt x="5791748" y="5073334"/>
                  <a:pt x="5789679" y="5073651"/>
                  <a:pt x="5787610" y="5073651"/>
                </a:cubicBezTo>
                <a:cubicBezTo>
                  <a:pt x="5785836" y="5073651"/>
                  <a:pt x="5783767" y="5073969"/>
                  <a:pt x="5781994" y="5073969"/>
                </a:cubicBezTo>
                <a:cubicBezTo>
                  <a:pt x="5779926" y="5073969"/>
                  <a:pt x="5777857" y="5073651"/>
                  <a:pt x="5775787" y="5073651"/>
                </a:cubicBezTo>
                <a:cubicBezTo>
                  <a:pt x="5774014" y="5073651"/>
                  <a:pt x="5771945" y="5073334"/>
                  <a:pt x="5770171" y="5073334"/>
                </a:cubicBezTo>
                <a:cubicBezTo>
                  <a:pt x="5768102" y="5073016"/>
                  <a:pt x="5766033" y="5073016"/>
                  <a:pt x="5763965" y="5072699"/>
                </a:cubicBezTo>
                <a:cubicBezTo>
                  <a:pt x="5762191" y="5072381"/>
                  <a:pt x="5760122" y="5071746"/>
                  <a:pt x="5758349" y="5071429"/>
                </a:cubicBezTo>
                <a:lnTo>
                  <a:pt x="5752141" y="5070476"/>
                </a:lnTo>
                <a:cubicBezTo>
                  <a:pt x="5750368" y="5070159"/>
                  <a:pt x="5748299" y="5069524"/>
                  <a:pt x="5746526" y="5069206"/>
                </a:cubicBezTo>
                <a:cubicBezTo>
                  <a:pt x="5744457" y="5068571"/>
                  <a:pt x="5742683" y="5067619"/>
                  <a:pt x="5740614" y="5066984"/>
                </a:cubicBezTo>
                <a:cubicBezTo>
                  <a:pt x="5738840" y="5066349"/>
                  <a:pt x="5736771" y="5065396"/>
                  <a:pt x="5734998" y="5064761"/>
                </a:cubicBezTo>
                <a:cubicBezTo>
                  <a:pt x="5733225" y="5064126"/>
                  <a:pt x="5731156" y="5063174"/>
                  <a:pt x="5729382" y="5062539"/>
                </a:cubicBezTo>
                <a:cubicBezTo>
                  <a:pt x="5727609" y="5061586"/>
                  <a:pt x="5725540" y="5060634"/>
                  <a:pt x="5723767" y="5059681"/>
                </a:cubicBezTo>
                <a:lnTo>
                  <a:pt x="5718446" y="5056824"/>
                </a:lnTo>
                <a:cubicBezTo>
                  <a:pt x="5716673" y="5055871"/>
                  <a:pt x="5715195" y="5054601"/>
                  <a:pt x="5713421" y="5053649"/>
                </a:cubicBezTo>
                <a:cubicBezTo>
                  <a:pt x="5711648" y="5052379"/>
                  <a:pt x="5710170" y="5051426"/>
                  <a:pt x="5708396" y="5050156"/>
                </a:cubicBezTo>
                <a:cubicBezTo>
                  <a:pt x="5706623" y="5048886"/>
                  <a:pt x="5705145" y="5047299"/>
                  <a:pt x="5703372" y="5046029"/>
                </a:cubicBezTo>
                <a:cubicBezTo>
                  <a:pt x="5701598" y="5044759"/>
                  <a:pt x="5700120" y="5043171"/>
                  <a:pt x="5698347" y="5041901"/>
                </a:cubicBezTo>
                <a:cubicBezTo>
                  <a:pt x="5696869" y="5040314"/>
                  <a:pt x="5695096" y="5039044"/>
                  <a:pt x="5693618" y="5037456"/>
                </a:cubicBezTo>
                <a:lnTo>
                  <a:pt x="5598148" y="4941889"/>
                </a:lnTo>
                <a:lnTo>
                  <a:pt x="5490560" y="4834574"/>
                </a:lnTo>
                <a:cubicBezTo>
                  <a:pt x="5489081" y="4832986"/>
                  <a:pt x="5487308" y="4831716"/>
                  <a:pt x="5485830" y="4830129"/>
                </a:cubicBezTo>
                <a:cubicBezTo>
                  <a:pt x="5484352" y="4828859"/>
                  <a:pt x="5482874" y="4827271"/>
                  <a:pt x="5481397" y="4826001"/>
                </a:cubicBezTo>
                <a:cubicBezTo>
                  <a:pt x="5479623" y="4824731"/>
                  <a:pt x="5478146" y="4823144"/>
                  <a:pt x="5476372" y="4821874"/>
                </a:cubicBezTo>
                <a:cubicBezTo>
                  <a:pt x="5474599" y="4820604"/>
                  <a:pt x="5473121" y="4819651"/>
                  <a:pt x="5471348" y="4818381"/>
                </a:cubicBezTo>
                <a:cubicBezTo>
                  <a:pt x="5469574" y="4817429"/>
                  <a:pt x="5467505" y="4816159"/>
                  <a:pt x="5465732" y="4815206"/>
                </a:cubicBezTo>
                <a:lnTo>
                  <a:pt x="5460411" y="4812349"/>
                </a:lnTo>
                <a:cubicBezTo>
                  <a:pt x="5458638" y="4811396"/>
                  <a:pt x="5456864" y="4810126"/>
                  <a:pt x="5455091" y="4809174"/>
                </a:cubicBezTo>
                <a:cubicBezTo>
                  <a:pt x="5453317" y="4808539"/>
                  <a:pt x="5451248" y="4807904"/>
                  <a:pt x="5449475" y="4807269"/>
                </a:cubicBezTo>
                <a:cubicBezTo>
                  <a:pt x="5447406" y="4806634"/>
                  <a:pt x="5445632" y="4805681"/>
                  <a:pt x="5443563" y="4805046"/>
                </a:cubicBezTo>
                <a:cubicBezTo>
                  <a:pt x="5441790" y="4804411"/>
                  <a:pt x="5439721" y="4803459"/>
                  <a:pt x="5437948" y="4802824"/>
                </a:cubicBezTo>
                <a:cubicBezTo>
                  <a:pt x="5435879" y="4802506"/>
                  <a:pt x="5434105" y="4801871"/>
                  <a:pt x="5432036" y="4801554"/>
                </a:cubicBezTo>
                <a:cubicBezTo>
                  <a:pt x="5430262" y="4801236"/>
                  <a:pt x="5428193" y="4800601"/>
                  <a:pt x="5426420" y="4800284"/>
                </a:cubicBezTo>
                <a:lnTo>
                  <a:pt x="5420509" y="4799331"/>
                </a:lnTo>
                <a:cubicBezTo>
                  <a:pt x="5418440" y="4799014"/>
                  <a:pt x="5416667" y="4799014"/>
                  <a:pt x="5414597" y="4798696"/>
                </a:cubicBezTo>
                <a:cubicBezTo>
                  <a:pt x="5412528" y="4798379"/>
                  <a:pt x="5410459" y="4798379"/>
                  <a:pt x="5408391" y="4798061"/>
                </a:cubicBezTo>
                <a:cubicBezTo>
                  <a:pt x="5406617" y="4798061"/>
                  <a:pt x="5404548" y="4797744"/>
                  <a:pt x="5402775" y="4797744"/>
                </a:cubicBezTo>
                <a:cubicBezTo>
                  <a:pt x="5400706" y="4797744"/>
                  <a:pt x="5398637" y="4798061"/>
                  <a:pt x="5396568" y="4798061"/>
                </a:cubicBezTo>
                <a:cubicBezTo>
                  <a:pt x="5394499" y="4798379"/>
                  <a:pt x="5392430" y="4798379"/>
                  <a:pt x="5390361" y="4798696"/>
                </a:cubicBezTo>
                <a:cubicBezTo>
                  <a:pt x="5388587" y="4799014"/>
                  <a:pt x="5386518" y="4799014"/>
                  <a:pt x="5384745" y="4799331"/>
                </a:cubicBezTo>
                <a:lnTo>
                  <a:pt x="5378538" y="4800284"/>
                </a:lnTo>
                <a:cubicBezTo>
                  <a:pt x="5376764" y="4800601"/>
                  <a:pt x="5374695" y="4801236"/>
                  <a:pt x="5372922" y="4801554"/>
                </a:cubicBezTo>
                <a:cubicBezTo>
                  <a:pt x="5370853" y="4801871"/>
                  <a:pt x="5369079" y="4802506"/>
                  <a:pt x="5367010" y="4802824"/>
                </a:cubicBezTo>
                <a:cubicBezTo>
                  <a:pt x="5365237" y="4803459"/>
                  <a:pt x="5363168" y="4804411"/>
                  <a:pt x="5361394" y="4805046"/>
                </a:cubicBezTo>
                <a:cubicBezTo>
                  <a:pt x="5359325" y="4805681"/>
                  <a:pt x="5357552" y="4806634"/>
                  <a:pt x="5355483" y="4807269"/>
                </a:cubicBezTo>
                <a:lnTo>
                  <a:pt x="5350163" y="4809174"/>
                </a:lnTo>
                <a:cubicBezTo>
                  <a:pt x="5348389" y="4810126"/>
                  <a:pt x="5346320" y="4811396"/>
                  <a:pt x="5344547" y="4812349"/>
                </a:cubicBezTo>
                <a:cubicBezTo>
                  <a:pt x="5342773" y="4813301"/>
                  <a:pt x="5340704" y="4814254"/>
                  <a:pt x="5338931" y="4815206"/>
                </a:cubicBezTo>
                <a:cubicBezTo>
                  <a:pt x="5337158" y="4816159"/>
                  <a:pt x="5335680" y="4817429"/>
                  <a:pt x="5333906" y="4818381"/>
                </a:cubicBezTo>
                <a:cubicBezTo>
                  <a:pt x="5332133" y="4819651"/>
                  <a:pt x="5330655" y="4820604"/>
                  <a:pt x="5328881" y="4821874"/>
                </a:cubicBezTo>
                <a:cubicBezTo>
                  <a:pt x="5327108" y="4823144"/>
                  <a:pt x="5325630" y="4824731"/>
                  <a:pt x="5323857" y="4826001"/>
                </a:cubicBezTo>
                <a:cubicBezTo>
                  <a:pt x="5322083" y="4827271"/>
                  <a:pt x="5320605" y="4828859"/>
                  <a:pt x="5318832" y="4830129"/>
                </a:cubicBezTo>
                <a:cubicBezTo>
                  <a:pt x="5317354" y="4831716"/>
                  <a:pt x="5315876" y="4832986"/>
                  <a:pt x="5314398" y="4834574"/>
                </a:cubicBezTo>
                <a:cubicBezTo>
                  <a:pt x="5312034" y="4837114"/>
                  <a:pt x="5309669" y="4839336"/>
                  <a:pt x="5307305" y="4841876"/>
                </a:cubicBezTo>
                <a:cubicBezTo>
                  <a:pt x="5305236" y="4844416"/>
                  <a:pt x="5303462" y="4847274"/>
                  <a:pt x="5301393" y="4849814"/>
                </a:cubicBezTo>
                <a:cubicBezTo>
                  <a:pt x="5299324" y="4852671"/>
                  <a:pt x="5297551" y="4855211"/>
                  <a:pt x="5295482" y="4858069"/>
                </a:cubicBezTo>
                <a:cubicBezTo>
                  <a:pt x="5294004" y="4861244"/>
                  <a:pt x="5292526" y="4864101"/>
                  <a:pt x="5291048" y="4867276"/>
                </a:cubicBezTo>
                <a:cubicBezTo>
                  <a:pt x="5289570" y="4870134"/>
                  <a:pt x="5288388" y="4872991"/>
                  <a:pt x="5286910" y="4875849"/>
                </a:cubicBezTo>
                <a:cubicBezTo>
                  <a:pt x="5285728" y="4879024"/>
                  <a:pt x="5284841" y="4881881"/>
                  <a:pt x="5283659" y="4885056"/>
                </a:cubicBezTo>
                <a:cubicBezTo>
                  <a:pt x="5282772" y="4888231"/>
                  <a:pt x="5282181" y="4891406"/>
                  <a:pt x="5281294" y="4894581"/>
                </a:cubicBezTo>
                <a:cubicBezTo>
                  <a:pt x="5280703" y="4897756"/>
                  <a:pt x="5280112" y="4900614"/>
                  <a:pt x="5279521" y="4903789"/>
                </a:cubicBezTo>
                <a:cubicBezTo>
                  <a:pt x="5279225" y="4906964"/>
                  <a:pt x="5278634" y="4910456"/>
                  <a:pt x="5278339" y="4913631"/>
                </a:cubicBezTo>
                <a:lnTo>
                  <a:pt x="5278339" y="4923156"/>
                </a:lnTo>
                <a:cubicBezTo>
                  <a:pt x="5278339" y="4926331"/>
                  <a:pt x="5278634" y="4929824"/>
                  <a:pt x="5278634" y="4932999"/>
                </a:cubicBezTo>
                <a:cubicBezTo>
                  <a:pt x="5278930" y="4936174"/>
                  <a:pt x="5279521" y="4939031"/>
                  <a:pt x="5279816" y="4942206"/>
                </a:cubicBezTo>
                <a:cubicBezTo>
                  <a:pt x="5280408" y="4945381"/>
                  <a:pt x="5281294" y="4948874"/>
                  <a:pt x="5281885" y="4952049"/>
                </a:cubicBezTo>
                <a:cubicBezTo>
                  <a:pt x="5282772" y="4954906"/>
                  <a:pt x="5283659" y="4958081"/>
                  <a:pt x="5284546" y="4960939"/>
                </a:cubicBezTo>
                <a:cubicBezTo>
                  <a:pt x="5285728" y="4964114"/>
                  <a:pt x="5286910" y="4966971"/>
                  <a:pt x="5288092" y="4970146"/>
                </a:cubicBezTo>
                <a:cubicBezTo>
                  <a:pt x="5289275" y="4973321"/>
                  <a:pt x="5290753" y="4976179"/>
                  <a:pt x="5291935" y="4979354"/>
                </a:cubicBezTo>
                <a:lnTo>
                  <a:pt x="5583665" y="5270501"/>
                </a:lnTo>
                <a:lnTo>
                  <a:pt x="5588098" y="5275264"/>
                </a:lnTo>
                <a:cubicBezTo>
                  <a:pt x="5589576" y="5276851"/>
                  <a:pt x="5590758" y="5278756"/>
                  <a:pt x="5592237" y="5280344"/>
                </a:cubicBezTo>
                <a:cubicBezTo>
                  <a:pt x="5593419" y="5281931"/>
                  <a:pt x="5594601" y="5283201"/>
                  <a:pt x="5595784" y="5284789"/>
                </a:cubicBezTo>
                <a:cubicBezTo>
                  <a:pt x="5596965" y="5286694"/>
                  <a:pt x="5598443" y="5288281"/>
                  <a:pt x="5599626" y="5290186"/>
                </a:cubicBezTo>
                <a:cubicBezTo>
                  <a:pt x="5600512" y="5291774"/>
                  <a:pt x="5601695" y="5293679"/>
                  <a:pt x="5602582" y="5295266"/>
                </a:cubicBezTo>
                <a:cubicBezTo>
                  <a:pt x="5603764" y="5297171"/>
                  <a:pt x="5604651" y="5298759"/>
                  <a:pt x="5605833" y="5300664"/>
                </a:cubicBezTo>
                <a:cubicBezTo>
                  <a:pt x="5606719" y="5302569"/>
                  <a:pt x="5607607" y="5304156"/>
                  <a:pt x="5608493" y="5306061"/>
                </a:cubicBezTo>
                <a:cubicBezTo>
                  <a:pt x="5609380" y="5307966"/>
                  <a:pt x="5609971" y="5309871"/>
                  <a:pt x="5610857" y="5311776"/>
                </a:cubicBezTo>
                <a:cubicBezTo>
                  <a:pt x="5611745" y="5313681"/>
                  <a:pt x="5612335" y="5315586"/>
                  <a:pt x="5613222" y="5317491"/>
                </a:cubicBezTo>
                <a:cubicBezTo>
                  <a:pt x="5613813" y="5319396"/>
                  <a:pt x="5614404" y="5321619"/>
                  <a:pt x="5614996" y="5323524"/>
                </a:cubicBezTo>
                <a:cubicBezTo>
                  <a:pt x="5615587" y="5325429"/>
                  <a:pt x="5615882" y="5327334"/>
                  <a:pt x="5616474" y="5329239"/>
                </a:cubicBezTo>
                <a:cubicBezTo>
                  <a:pt x="5616769" y="5331144"/>
                  <a:pt x="5617360" y="5333049"/>
                  <a:pt x="5617656" y="5334954"/>
                </a:cubicBezTo>
                <a:cubicBezTo>
                  <a:pt x="5617951" y="5336859"/>
                  <a:pt x="5618543" y="5339081"/>
                  <a:pt x="5618838" y="5340986"/>
                </a:cubicBezTo>
                <a:lnTo>
                  <a:pt x="5619725" y="5346701"/>
                </a:lnTo>
                <a:cubicBezTo>
                  <a:pt x="5619725" y="5348606"/>
                  <a:pt x="5620021" y="5350829"/>
                  <a:pt x="5620021" y="5352734"/>
                </a:cubicBezTo>
                <a:lnTo>
                  <a:pt x="5620021" y="5359084"/>
                </a:lnTo>
                <a:lnTo>
                  <a:pt x="5620021" y="5364799"/>
                </a:lnTo>
                <a:cubicBezTo>
                  <a:pt x="5620021" y="5366704"/>
                  <a:pt x="5619725" y="5368926"/>
                  <a:pt x="5619725" y="5370831"/>
                </a:cubicBezTo>
                <a:lnTo>
                  <a:pt x="5618838" y="5376546"/>
                </a:lnTo>
                <a:cubicBezTo>
                  <a:pt x="5618543" y="5378451"/>
                  <a:pt x="5617951" y="5380674"/>
                  <a:pt x="5617656" y="5382579"/>
                </a:cubicBezTo>
                <a:cubicBezTo>
                  <a:pt x="5617360" y="5384484"/>
                  <a:pt x="5616769" y="5386389"/>
                  <a:pt x="5616474" y="5388294"/>
                </a:cubicBezTo>
                <a:cubicBezTo>
                  <a:pt x="5615882" y="5390199"/>
                  <a:pt x="5615587" y="5392104"/>
                  <a:pt x="5614996" y="5394009"/>
                </a:cubicBezTo>
                <a:cubicBezTo>
                  <a:pt x="5614404" y="5395914"/>
                  <a:pt x="5613813" y="5398136"/>
                  <a:pt x="5613222" y="5400041"/>
                </a:cubicBezTo>
                <a:cubicBezTo>
                  <a:pt x="5612335" y="5401946"/>
                  <a:pt x="5611745" y="5403851"/>
                  <a:pt x="5610857" y="5405756"/>
                </a:cubicBezTo>
                <a:cubicBezTo>
                  <a:pt x="5609971" y="5407661"/>
                  <a:pt x="5609380" y="5409566"/>
                  <a:pt x="5608493" y="5411471"/>
                </a:cubicBezTo>
                <a:cubicBezTo>
                  <a:pt x="5607607" y="5413376"/>
                  <a:pt x="5606719" y="5414964"/>
                  <a:pt x="5605833" y="5416869"/>
                </a:cubicBezTo>
                <a:cubicBezTo>
                  <a:pt x="5604651" y="5418774"/>
                  <a:pt x="5603764" y="5420361"/>
                  <a:pt x="5602582" y="5422266"/>
                </a:cubicBezTo>
                <a:cubicBezTo>
                  <a:pt x="5601695" y="5424171"/>
                  <a:pt x="5600512" y="5425759"/>
                  <a:pt x="5599626" y="5427664"/>
                </a:cubicBezTo>
                <a:cubicBezTo>
                  <a:pt x="5598443" y="5429251"/>
                  <a:pt x="5596965" y="5431156"/>
                  <a:pt x="5595784" y="5432744"/>
                </a:cubicBezTo>
                <a:lnTo>
                  <a:pt x="5592237" y="5437506"/>
                </a:lnTo>
                <a:cubicBezTo>
                  <a:pt x="5590758" y="5439094"/>
                  <a:pt x="5589576" y="5440681"/>
                  <a:pt x="5588098" y="5442269"/>
                </a:cubicBezTo>
                <a:lnTo>
                  <a:pt x="5583665" y="5447031"/>
                </a:lnTo>
                <a:cubicBezTo>
                  <a:pt x="5582187" y="5448301"/>
                  <a:pt x="5580413" y="5449889"/>
                  <a:pt x="5578936" y="5451159"/>
                </a:cubicBezTo>
                <a:lnTo>
                  <a:pt x="5573911" y="5455604"/>
                </a:lnTo>
                <a:cubicBezTo>
                  <a:pt x="5572433" y="5456874"/>
                  <a:pt x="5570660" y="5457826"/>
                  <a:pt x="5569182" y="5459096"/>
                </a:cubicBezTo>
                <a:lnTo>
                  <a:pt x="5563862" y="5462906"/>
                </a:lnTo>
                <a:cubicBezTo>
                  <a:pt x="5562088" y="5463859"/>
                  <a:pt x="5560611" y="5465129"/>
                  <a:pt x="5558837" y="5466081"/>
                </a:cubicBezTo>
                <a:cubicBezTo>
                  <a:pt x="5557064" y="5467034"/>
                  <a:pt x="5555290" y="5468304"/>
                  <a:pt x="5553517" y="5469256"/>
                </a:cubicBezTo>
                <a:cubicBezTo>
                  <a:pt x="5551743" y="5470209"/>
                  <a:pt x="5549970" y="5470844"/>
                  <a:pt x="5548196" y="5471796"/>
                </a:cubicBezTo>
                <a:cubicBezTo>
                  <a:pt x="5546127" y="5472749"/>
                  <a:pt x="5544354" y="5473384"/>
                  <a:pt x="5542285" y="5474336"/>
                </a:cubicBezTo>
                <a:cubicBezTo>
                  <a:pt x="5540511" y="5474971"/>
                  <a:pt x="5538738" y="5475924"/>
                  <a:pt x="5536964" y="5476559"/>
                </a:cubicBezTo>
                <a:cubicBezTo>
                  <a:pt x="5535191" y="5477194"/>
                  <a:pt x="5533122" y="5477511"/>
                  <a:pt x="5531348" y="5478146"/>
                </a:cubicBezTo>
                <a:cubicBezTo>
                  <a:pt x="5529280" y="5478781"/>
                  <a:pt x="5527506" y="5479099"/>
                  <a:pt x="5525437" y="5479734"/>
                </a:cubicBezTo>
                <a:cubicBezTo>
                  <a:pt x="5523368" y="5480051"/>
                  <a:pt x="5521299" y="5480686"/>
                  <a:pt x="5519230" y="5481004"/>
                </a:cubicBezTo>
                <a:cubicBezTo>
                  <a:pt x="5517456" y="5481321"/>
                  <a:pt x="5515387" y="5481956"/>
                  <a:pt x="5513614" y="5482274"/>
                </a:cubicBezTo>
                <a:cubicBezTo>
                  <a:pt x="5511841" y="5482591"/>
                  <a:pt x="5509772" y="5482591"/>
                  <a:pt x="5507999" y="5482909"/>
                </a:cubicBezTo>
                <a:cubicBezTo>
                  <a:pt x="5505930" y="5482909"/>
                  <a:pt x="5503860" y="5483226"/>
                  <a:pt x="5501791" y="5483226"/>
                </a:cubicBezTo>
                <a:cubicBezTo>
                  <a:pt x="5499722" y="5483226"/>
                  <a:pt x="5497654" y="5483544"/>
                  <a:pt x="5495585" y="5483544"/>
                </a:cubicBezTo>
                <a:lnTo>
                  <a:pt x="6873545" y="6858001"/>
                </a:lnTo>
                <a:lnTo>
                  <a:pt x="7050197" y="6834250"/>
                </a:lnTo>
                <a:cubicBezTo>
                  <a:pt x="7050197" y="4548250"/>
                  <a:pt x="7014571" y="2286000"/>
                  <a:pt x="701457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C511D52E-A7D8-4001-83FA-9C7F0E7CB17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304088" y="-374270"/>
            <a:ext cx="6843239" cy="723227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="" xmlns:a16="http://schemas.microsoft.com/office/drawing/2014/main" id="{4B070DC8-431E-4EBE-9CBE-35AB4A6A60E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5497" y="4797152"/>
            <a:ext cx="2664296" cy="2060848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="" xmlns:a16="http://schemas.microsoft.com/office/drawing/2014/main" id="{9ED40513-1049-4FFF-9191-780765563F5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257346" y="-261714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A4F16A08-FD52-4F03-89F2-9D4264C7062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5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7" name="Freeform 13">
            <a:extLst>
              <a:ext uri="{FF2B5EF4-FFF2-40B4-BE49-F238E27FC236}">
                <a16:creationId xmlns="" xmlns:a16="http://schemas.microsoft.com/office/drawing/2014/main" id="{470A16CE-D497-4A9F-98CC-D62D01E24F9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5" y="5837240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8" name="Freeform 12">
            <a:extLst>
              <a:ext uri="{FF2B5EF4-FFF2-40B4-BE49-F238E27FC236}">
                <a16:creationId xmlns="" xmlns:a16="http://schemas.microsoft.com/office/drawing/2014/main" id="{757133A8-C1DB-4BE1-8375-F99EAC8F637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763689" y="685802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9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555777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5822719" y="30590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TÍTULO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822719" y="5538765"/>
            <a:ext cx="3104964" cy="1179513"/>
          </a:xfrm>
        </p:spPr>
        <p:txBody>
          <a:bodyPr/>
          <a:lstStyle>
            <a:lvl1pPr marL="0" indent="0" algn="ctr">
              <a:buNone/>
              <a:defRPr sz="1600" b="1" baseline="0">
                <a:solidFill>
                  <a:schemeClr val="bg1"/>
                </a:solidFill>
                <a:latin typeface="Corbel (Títulos)"/>
                <a:cs typeface="Traditional Arabic" panose="02020603050405020304" pitchFamily="18" charset="-78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Cr. Enrique Canon</a:t>
            </a:r>
          </a:p>
          <a:p>
            <a:r>
              <a:rPr lang="en-US" dirty="0" smtClean="0"/>
              <a:t>Director Nacional de </a:t>
            </a:r>
            <a:r>
              <a:rPr lang="en-US" dirty="0" err="1" smtClean="0"/>
              <a:t>Aduanas</a:t>
            </a:r>
            <a:endParaRPr lang="en-US" dirty="0"/>
          </a:p>
        </p:txBody>
      </p:sp>
      <p:pic>
        <p:nvPicPr>
          <p:cNvPr id="21" name="Imagen 14" descr="interna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7" y="44624"/>
            <a:ext cx="1040525" cy="84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054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CBBA4EED-BA00-4BA2-B75F-21EBE0BF6A6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618968" y="3700862"/>
            <a:ext cx="528358" cy="705171"/>
          </a:xfrm>
          <a:custGeom>
            <a:avLst/>
            <a:gdLst>
              <a:gd name="connsiteX0" fmla="*/ 0 w 528358"/>
              <a:gd name="connsiteY0" fmla="*/ 0 h 705171"/>
              <a:gd name="connsiteX1" fmla="*/ 0 w 528358"/>
              <a:gd name="connsiteY1" fmla="*/ 353336 h 705171"/>
              <a:gd name="connsiteX2" fmla="*/ 315271 w 528358"/>
              <a:gd name="connsiteY2" fmla="*/ 668640 h 705171"/>
              <a:gd name="connsiteX3" fmla="*/ 319805 w 528358"/>
              <a:gd name="connsiteY3" fmla="*/ 673087 h 705171"/>
              <a:gd name="connsiteX4" fmla="*/ 324688 w 528358"/>
              <a:gd name="connsiteY4" fmla="*/ 677217 h 705171"/>
              <a:gd name="connsiteX5" fmla="*/ 329919 w 528358"/>
              <a:gd name="connsiteY5" fmla="*/ 681029 h 705171"/>
              <a:gd name="connsiteX6" fmla="*/ 334801 w 528358"/>
              <a:gd name="connsiteY6" fmla="*/ 684523 h 705171"/>
              <a:gd name="connsiteX7" fmla="*/ 340033 w 528358"/>
              <a:gd name="connsiteY7" fmla="*/ 687700 h 705171"/>
              <a:gd name="connsiteX8" fmla="*/ 345613 w 528358"/>
              <a:gd name="connsiteY8" fmla="*/ 690876 h 705171"/>
              <a:gd name="connsiteX9" fmla="*/ 350844 w 528358"/>
              <a:gd name="connsiteY9" fmla="*/ 693735 h 705171"/>
              <a:gd name="connsiteX10" fmla="*/ 356424 w 528358"/>
              <a:gd name="connsiteY10" fmla="*/ 695959 h 705171"/>
              <a:gd name="connsiteX11" fmla="*/ 362353 w 528358"/>
              <a:gd name="connsiteY11" fmla="*/ 698183 h 705171"/>
              <a:gd name="connsiteX12" fmla="*/ 367933 w 528358"/>
              <a:gd name="connsiteY12" fmla="*/ 700089 h 705171"/>
              <a:gd name="connsiteX13" fmla="*/ 373861 w 528358"/>
              <a:gd name="connsiteY13" fmla="*/ 701677 h 705171"/>
              <a:gd name="connsiteX14" fmla="*/ 379790 w 528358"/>
              <a:gd name="connsiteY14" fmla="*/ 702630 h 705171"/>
              <a:gd name="connsiteX15" fmla="*/ 385719 w 528358"/>
              <a:gd name="connsiteY15" fmla="*/ 703901 h 705171"/>
              <a:gd name="connsiteX16" fmla="*/ 391648 w 528358"/>
              <a:gd name="connsiteY16" fmla="*/ 704536 h 705171"/>
              <a:gd name="connsiteX17" fmla="*/ 397576 w 528358"/>
              <a:gd name="connsiteY17" fmla="*/ 704854 h 705171"/>
              <a:gd name="connsiteX18" fmla="*/ 403505 w 528358"/>
              <a:gd name="connsiteY18" fmla="*/ 705171 h 705171"/>
              <a:gd name="connsiteX19" fmla="*/ 409434 w 528358"/>
              <a:gd name="connsiteY19" fmla="*/ 704854 h 705171"/>
              <a:gd name="connsiteX20" fmla="*/ 415363 w 528358"/>
              <a:gd name="connsiteY20" fmla="*/ 704536 h 705171"/>
              <a:gd name="connsiteX21" fmla="*/ 421292 w 528358"/>
              <a:gd name="connsiteY21" fmla="*/ 703901 h 705171"/>
              <a:gd name="connsiteX22" fmla="*/ 427220 w 528358"/>
              <a:gd name="connsiteY22" fmla="*/ 702630 h 705171"/>
              <a:gd name="connsiteX23" fmla="*/ 433149 w 528358"/>
              <a:gd name="connsiteY23" fmla="*/ 701677 h 705171"/>
              <a:gd name="connsiteX24" fmla="*/ 439078 w 528358"/>
              <a:gd name="connsiteY24" fmla="*/ 700089 h 705171"/>
              <a:gd name="connsiteX25" fmla="*/ 445007 w 528358"/>
              <a:gd name="connsiteY25" fmla="*/ 698183 h 705171"/>
              <a:gd name="connsiteX26" fmla="*/ 450587 w 528358"/>
              <a:gd name="connsiteY26" fmla="*/ 695959 h 705171"/>
              <a:gd name="connsiteX27" fmla="*/ 456167 w 528358"/>
              <a:gd name="connsiteY27" fmla="*/ 693735 h 705171"/>
              <a:gd name="connsiteX28" fmla="*/ 461747 w 528358"/>
              <a:gd name="connsiteY28" fmla="*/ 690876 h 705171"/>
              <a:gd name="connsiteX29" fmla="*/ 466978 w 528358"/>
              <a:gd name="connsiteY29" fmla="*/ 687700 h 705171"/>
              <a:gd name="connsiteX30" fmla="*/ 472209 w 528358"/>
              <a:gd name="connsiteY30" fmla="*/ 684523 h 705171"/>
              <a:gd name="connsiteX31" fmla="*/ 477440 w 528358"/>
              <a:gd name="connsiteY31" fmla="*/ 681029 h 705171"/>
              <a:gd name="connsiteX32" fmla="*/ 482323 w 528358"/>
              <a:gd name="connsiteY32" fmla="*/ 677217 h 705171"/>
              <a:gd name="connsiteX33" fmla="*/ 487205 w 528358"/>
              <a:gd name="connsiteY33" fmla="*/ 673087 h 705171"/>
              <a:gd name="connsiteX34" fmla="*/ 491739 w 528358"/>
              <a:gd name="connsiteY34" fmla="*/ 668640 h 705171"/>
              <a:gd name="connsiteX35" fmla="*/ 496273 w 528358"/>
              <a:gd name="connsiteY35" fmla="*/ 663875 h 705171"/>
              <a:gd name="connsiteX36" fmla="*/ 500458 w 528358"/>
              <a:gd name="connsiteY36" fmla="*/ 659110 h 705171"/>
              <a:gd name="connsiteX37" fmla="*/ 504294 w 528358"/>
              <a:gd name="connsiteY37" fmla="*/ 654345 h 705171"/>
              <a:gd name="connsiteX38" fmla="*/ 507782 w 528358"/>
              <a:gd name="connsiteY38" fmla="*/ 648945 h 705171"/>
              <a:gd name="connsiteX39" fmla="*/ 510920 w 528358"/>
              <a:gd name="connsiteY39" fmla="*/ 643862 h 705171"/>
              <a:gd name="connsiteX40" fmla="*/ 514059 w 528358"/>
              <a:gd name="connsiteY40" fmla="*/ 638144 h 705171"/>
              <a:gd name="connsiteX41" fmla="*/ 516849 w 528358"/>
              <a:gd name="connsiteY41" fmla="*/ 632744 h 705171"/>
              <a:gd name="connsiteX42" fmla="*/ 519290 w 528358"/>
              <a:gd name="connsiteY42" fmla="*/ 627344 h 705171"/>
              <a:gd name="connsiteX43" fmla="*/ 521383 w 528358"/>
              <a:gd name="connsiteY43" fmla="*/ 621308 h 705171"/>
              <a:gd name="connsiteX44" fmla="*/ 523127 w 528358"/>
              <a:gd name="connsiteY44" fmla="*/ 615908 h 705171"/>
              <a:gd name="connsiteX45" fmla="*/ 524870 w 528358"/>
              <a:gd name="connsiteY45" fmla="*/ 609872 h 705171"/>
              <a:gd name="connsiteX46" fmla="*/ 525917 w 528358"/>
              <a:gd name="connsiteY46" fmla="*/ 603836 h 705171"/>
              <a:gd name="connsiteX47" fmla="*/ 526963 w 528358"/>
              <a:gd name="connsiteY47" fmla="*/ 598119 h 705171"/>
              <a:gd name="connsiteX48" fmla="*/ 527660 w 528358"/>
              <a:gd name="connsiteY48" fmla="*/ 592083 h 705171"/>
              <a:gd name="connsiteX49" fmla="*/ 528358 w 528358"/>
              <a:gd name="connsiteY49" fmla="*/ 586047 h 705171"/>
              <a:gd name="connsiteX50" fmla="*/ 528358 w 528358"/>
              <a:gd name="connsiteY50" fmla="*/ 580329 h 705171"/>
              <a:gd name="connsiteX51" fmla="*/ 528358 w 528358"/>
              <a:gd name="connsiteY51" fmla="*/ 574294 h 705171"/>
              <a:gd name="connsiteX52" fmla="*/ 527660 w 528358"/>
              <a:gd name="connsiteY52" fmla="*/ 568258 h 705171"/>
              <a:gd name="connsiteX53" fmla="*/ 526963 w 528358"/>
              <a:gd name="connsiteY53" fmla="*/ 562223 h 705171"/>
              <a:gd name="connsiteX54" fmla="*/ 525917 w 528358"/>
              <a:gd name="connsiteY54" fmla="*/ 556505 h 705171"/>
              <a:gd name="connsiteX55" fmla="*/ 524870 w 528358"/>
              <a:gd name="connsiteY55" fmla="*/ 550469 h 705171"/>
              <a:gd name="connsiteX56" fmla="*/ 523127 w 528358"/>
              <a:gd name="connsiteY56" fmla="*/ 544433 h 705171"/>
              <a:gd name="connsiteX57" fmla="*/ 521383 w 528358"/>
              <a:gd name="connsiteY57" fmla="*/ 539033 h 705171"/>
              <a:gd name="connsiteX58" fmla="*/ 519290 w 528358"/>
              <a:gd name="connsiteY58" fmla="*/ 532997 h 705171"/>
              <a:gd name="connsiteX59" fmla="*/ 516849 w 528358"/>
              <a:gd name="connsiteY59" fmla="*/ 527597 h 705171"/>
              <a:gd name="connsiteX60" fmla="*/ 514059 w 528358"/>
              <a:gd name="connsiteY60" fmla="*/ 522197 h 705171"/>
              <a:gd name="connsiteX61" fmla="*/ 510920 w 528358"/>
              <a:gd name="connsiteY61" fmla="*/ 516479 h 705171"/>
              <a:gd name="connsiteX62" fmla="*/ 507782 w 528358"/>
              <a:gd name="connsiteY62" fmla="*/ 511396 h 705171"/>
              <a:gd name="connsiteX63" fmla="*/ 504294 w 528358"/>
              <a:gd name="connsiteY63" fmla="*/ 505996 h 705171"/>
              <a:gd name="connsiteX64" fmla="*/ 500458 w 528358"/>
              <a:gd name="connsiteY64" fmla="*/ 501231 h 705171"/>
              <a:gd name="connsiteX65" fmla="*/ 496273 w 528358"/>
              <a:gd name="connsiteY65" fmla="*/ 496466 h 705171"/>
              <a:gd name="connsiteX66" fmla="*/ 491739 w 528358"/>
              <a:gd name="connsiteY66" fmla="*/ 491701 h 7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8358" h="705171">
                <a:moveTo>
                  <a:pt x="0" y="0"/>
                </a:moveTo>
                <a:lnTo>
                  <a:pt x="0" y="353336"/>
                </a:lnTo>
                <a:lnTo>
                  <a:pt x="315271" y="668640"/>
                </a:lnTo>
                <a:lnTo>
                  <a:pt x="319805" y="673087"/>
                </a:lnTo>
                <a:lnTo>
                  <a:pt x="324688" y="677217"/>
                </a:lnTo>
                <a:lnTo>
                  <a:pt x="329919" y="681029"/>
                </a:lnTo>
                <a:lnTo>
                  <a:pt x="334801" y="684523"/>
                </a:lnTo>
                <a:lnTo>
                  <a:pt x="340033" y="687700"/>
                </a:lnTo>
                <a:lnTo>
                  <a:pt x="345613" y="690876"/>
                </a:lnTo>
                <a:lnTo>
                  <a:pt x="350844" y="693735"/>
                </a:lnTo>
                <a:lnTo>
                  <a:pt x="356424" y="695959"/>
                </a:lnTo>
                <a:lnTo>
                  <a:pt x="362353" y="698183"/>
                </a:lnTo>
                <a:lnTo>
                  <a:pt x="367933" y="700089"/>
                </a:lnTo>
                <a:lnTo>
                  <a:pt x="373861" y="701677"/>
                </a:lnTo>
                <a:lnTo>
                  <a:pt x="379790" y="702630"/>
                </a:lnTo>
                <a:lnTo>
                  <a:pt x="385719" y="703901"/>
                </a:lnTo>
                <a:lnTo>
                  <a:pt x="391648" y="704536"/>
                </a:lnTo>
                <a:lnTo>
                  <a:pt x="397576" y="704854"/>
                </a:lnTo>
                <a:lnTo>
                  <a:pt x="403505" y="705171"/>
                </a:lnTo>
                <a:lnTo>
                  <a:pt x="409434" y="704854"/>
                </a:lnTo>
                <a:lnTo>
                  <a:pt x="415363" y="704536"/>
                </a:lnTo>
                <a:lnTo>
                  <a:pt x="421292" y="703901"/>
                </a:lnTo>
                <a:lnTo>
                  <a:pt x="427220" y="702630"/>
                </a:lnTo>
                <a:lnTo>
                  <a:pt x="433149" y="701677"/>
                </a:lnTo>
                <a:lnTo>
                  <a:pt x="439078" y="700089"/>
                </a:lnTo>
                <a:lnTo>
                  <a:pt x="445007" y="698183"/>
                </a:lnTo>
                <a:lnTo>
                  <a:pt x="450587" y="695959"/>
                </a:lnTo>
                <a:lnTo>
                  <a:pt x="456167" y="693735"/>
                </a:lnTo>
                <a:lnTo>
                  <a:pt x="461747" y="690876"/>
                </a:lnTo>
                <a:lnTo>
                  <a:pt x="466978" y="687700"/>
                </a:lnTo>
                <a:lnTo>
                  <a:pt x="472209" y="684523"/>
                </a:lnTo>
                <a:lnTo>
                  <a:pt x="477440" y="681029"/>
                </a:lnTo>
                <a:lnTo>
                  <a:pt x="482323" y="677217"/>
                </a:lnTo>
                <a:lnTo>
                  <a:pt x="487205" y="673087"/>
                </a:lnTo>
                <a:lnTo>
                  <a:pt x="491739" y="668640"/>
                </a:lnTo>
                <a:lnTo>
                  <a:pt x="496273" y="663875"/>
                </a:lnTo>
                <a:lnTo>
                  <a:pt x="500458" y="659110"/>
                </a:lnTo>
                <a:lnTo>
                  <a:pt x="504294" y="654345"/>
                </a:lnTo>
                <a:lnTo>
                  <a:pt x="507782" y="648945"/>
                </a:lnTo>
                <a:lnTo>
                  <a:pt x="510920" y="643862"/>
                </a:lnTo>
                <a:lnTo>
                  <a:pt x="514059" y="638144"/>
                </a:lnTo>
                <a:lnTo>
                  <a:pt x="516849" y="632744"/>
                </a:lnTo>
                <a:lnTo>
                  <a:pt x="519290" y="627344"/>
                </a:lnTo>
                <a:lnTo>
                  <a:pt x="521383" y="621308"/>
                </a:lnTo>
                <a:lnTo>
                  <a:pt x="523127" y="615908"/>
                </a:lnTo>
                <a:lnTo>
                  <a:pt x="524870" y="609872"/>
                </a:lnTo>
                <a:lnTo>
                  <a:pt x="525917" y="603836"/>
                </a:lnTo>
                <a:lnTo>
                  <a:pt x="526963" y="598119"/>
                </a:lnTo>
                <a:lnTo>
                  <a:pt x="527660" y="592083"/>
                </a:lnTo>
                <a:lnTo>
                  <a:pt x="528358" y="586047"/>
                </a:lnTo>
                <a:lnTo>
                  <a:pt x="528358" y="580329"/>
                </a:lnTo>
                <a:lnTo>
                  <a:pt x="528358" y="574294"/>
                </a:lnTo>
                <a:lnTo>
                  <a:pt x="527660" y="568258"/>
                </a:lnTo>
                <a:lnTo>
                  <a:pt x="526963" y="562223"/>
                </a:lnTo>
                <a:lnTo>
                  <a:pt x="525917" y="556505"/>
                </a:lnTo>
                <a:lnTo>
                  <a:pt x="524870" y="550469"/>
                </a:lnTo>
                <a:lnTo>
                  <a:pt x="523127" y="544433"/>
                </a:lnTo>
                <a:lnTo>
                  <a:pt x="521383" y="539033"/>
                </a:lnTo>
                <a:lnTo>
                  <a:pt x="519290" y="532997"/>
                </a:lnTo>
                <a:lnTo>
                  <a:pt x="516849" y="527597"/>
                </a:lnTo>
                <a:lnTo>
                  <a:pt x="514059" y="522197"/>
                </a:lnTo>
                <a:lnTo>
                  <a:pt x="510920" y="516479"/>
                </a:lnTo>
                <a:lnTo>
                  <a:pt x="507782" y="511396"/>
                </a:lnTo>
                <a:lnTo>
                  <a:pt x="504294" y="505996"/>
                </a:lnTo>
                <a:lnTo>
                  <a:pt x="500458" y="501231"/>
                </a:lnTo>
                <a:lnTo>
                  <a:pt x="496273" y="496466"/>
                </a:lnTo>
                <a:lnTo>
                  <a:pt x="491739" y="4917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BD721C-2764-482F-80B9-D4006AAB60B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51520" y="365126"/>
            <a:ext cx="5544616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986095-26DC-48B9-BA7B-02E8DFBACA4C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251520" y="1825625"/>
            <a:ext cx="5544616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FE15AE-9590-47E3-80CE-AC9507B56604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51520" y="6356351"/>
            <a:ext cx="905496" cy="365125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A2FEFF5-D3AE-45CC-A046-CB5ADFA1DEF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1182620" y="6356351"/>
            <a:ext cx="30861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68057-2C90-46BA-A286-D9B49AF1CF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969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4" b="2351"/>
          <a:stretch/>
        </p:blipFill>
        <p:spPr>
          <a:xfrm>
            <a:off x="395536" y="188640"/>
            <a:ext cx="8712968" cy="6696744"/>
          </a:xfrm>
          <a:prstGeom prst="rect">
            <a:avLst/>
          </a:pr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xmlns="" id="{4CCCE566-EF62-4011-89C4-16CB94BF16B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lnTo>
                  <a:pt x="691345" y="683895"/>
                </a:lnTo>
                <a:lnTo>
                  <a:pt x="690754" y="676275"/>
                </a:lnTo>
                <a:lnTo>
                  <a:pt x="690754" y="669290"/>
                </a:lnTo>
                <a:lnTo>
                  <a:pt x="690754" y="661988"/>
                </a:lnTo>
                <a:lnTo>
                  <a:pt x="691345" y="654368"/>
                </a:lnTo>
                <a:lnTo>
                  <a:pt x="692527" y="647383"/>
                </a:lnTo>
                <a:lnTo>
                  <a:pt x="694005" y="640080"/>
                </a:lnTo>
                <a:lnTo>
                  <a:pt x="695778" y="633095"/>
                </a:lnTo>
                <a:lnTo>
                  <a:pt x="698143" y="625793"/>
                </a:lnTo>
                <a:lnTo>
                  <a:pt x="700803" y="618808"/>
                </a:lnTo>
                <a:lnTo>
                  <a:pt x="704054" y="612140"/>
                </a:lnTo>
                <a:lnTo>
                  <a:pt x="707601" y="605790"/>
                </a:lnTo>
                <a:lnTo>
                  <a:pt x="712035" y="599123"/>
                </a:lnTo>
                <a:lnTo>
                  <a:pt x="716173" y="592773"/>
                </a:lnTo>
                <a:lnTo>
                  <a:pt x="721198" y="587058"/>
                </a:lnTo>
                <a:lnTo>
                  <a:pt x="726518" y="581343"/>
                </a:lnTo>
                <a:lnTo>
                  <a:pt x="731247" y="576898"/>
                </a:lnTo>
                <a:lnTo>
                  <a:pt x="735976" y="572453"/>
                </a:lnTo>
                <a:lnTo>
                  <a:pt x="741001" y="568960"/>
                </a:lnTo>
                <a:lnTo>
                  <a:pt x="746026" y="565468"/>
                </a:lnTo>
                <a:lnTo>
                  <a:pt x="751050" y="562293"/>
                </a:lnTo>
                <a:lnTo>
                  <a:pt x="756371" y="558800"/>
                </a:lnTo>
                <a:lnTo>
                  <a:pt x="761691" y="556578"/>
                </a:lnTo>
                <a:lnTo>
                  <a:pt x="767602" y="554038"/>
                </a:lnTo>
                <a:lnTo>
                  <a:pt x="772923" y="551815"/>
                </a:lnTo>
                <a:lnTo>
                  <a:pt x="778834" y="549910"/>
                </a:lnTo>
                <a:lnTo>
                  <a:pt x="784450" y="548640"/>
                </a:lnTo>
                <a:lnTo>
                  <a:pt x="790066" y="547370"/>
                </a:lnTo>
                <a:lnTo>
                  <a:pt x="795977" y="546418"/>
                </a:lnTo>
                <a:lnTo>
                  <a:pt x="802184" y="545783"/>
                </a:lnTo>
                <a:lnTo>
                  <a:pt x="807800" y="545465"/>
                </a:lnTo>
                <a:lnTo>
                  <a:pt x="814007" y="544830"/>
                </a:lnTo>
                <a:lnTo>
                  <a:pt x="819623" y="545465"/>
                </a:lnTo>
                <a:lnTo>
                  <a:pt x="825830" y="545783"/>
                </a:lnTo>
                <a:lnTo>
                  <a:pt x="831446" y="546418"/>
                </a:lnTo>
                <a:lnTo>
                  <a:pt x="837358" y="547370"/>
                </a:lnTo>
                <a:lnTo>
                  <a:pt x="842974" y="548640"/>
                </a:lnTo>
                <a:lnTo>
                  <a:pt x="848885" y="549910"/>
                </a:lnTo>
                <a:lnTo>
                  <a:pt x="854501" y="551815"/>
                </a:lnTo>
                <a:lnTo>
                  <a:pt x="860117" y="554038"/>
                </a:lnTo>
                <a:lnTo>
                  <a:pt x="865733" y="556578"/>
                </a:lnTo>
                <a:lnTo>
                  <a:pt x="871053" y="558800"/>
                </a:lnTo>
                <a:lnTo>
                  <a:pt x="876373" y="562293"/>
                </a:lnTo>
                <a:lnTo>
                  <a:pt x="881398" y="565468"/>
                </a:lnTo>
                <a:lnTo>
                  <a:pt x="886718" y="568960"/>
                </a:lnTo>
                <a:lnTo>
                  <a:pt x="891447" y="572453"/>
                </a:lnTo>
                <a:lnTo>
                  <a:pt x="896177" y="576898"/>
                </a:lnTo>
                <a:lnTo>
                  <a:pt x="900906" y="581343"/>
                </a:lnTo>
                <a:lnTo>
                  <a:pt x="1431459" y="1111568"/>
                </a:lnTo>
                <a:lnTo>
                  <a:pt x="2394731" y="2074863"/>
                </a:lnTo>
                <a:lnTo>
                  <a:pt x="2399164" y="2079308"/>
                </a:lnTo>
                <a:lnTo>
                  <a:pt x="2404189" y="2083435"/>
                </a:lnTo>
                <a:lnTo>
                  <a:pt x="2408918" y="2087245"/>
                </a:lnTo>
                <a:lnTo>
                  <a:pt x="2413943" y="2090738"/>
                </a:lnTo>
                <a:lnTo>
                  <a:pt x="2419263" y="2093913"/>
                </a:lnTo>
                <a:lnTo>
                  <a:pt x="2424583" y="2096770"/>
                </a:lnTo>
                <a:lnTo>
                  <a:pt x="2430199" y="2099628"/>
                </a:lnTo>
                <a:lnTo>
                  <a:pt x="2435520" y="2101850"/>
                </a:lnTo>
                <a:lnTo>
                  <a:pt x="2441136" y="2104073"/>
                </a:lnTo>
                <a:lnTo>
                  <a:pt x="2447047" y="2105660"/>
                </a:lnTo>
                <a:lnTo>
                  <a:pt x="2452663" y="2107565"/>
                </a:lnTo>
                <a:lnTo>
                  <a:pt x="2458574" y="2108518"/>
                </a:lnTo>
                <a:lnTo>
                  <a:pt x="2464190" y="2109788"/>
                </a:lnTo>
                <a:lnTo>
                  <a:pt x="2469806" y="2110423"/>
                </a:lnTo>
                <a:lnTo>
                  <a:pt x="2476013" y="2110740"/>
                </a:lnTo>
                <a:lnTo>
                  <a:pt x="2481925" y="2111058"/>
                </a:lnTo>
                <a:lnTo>
                  <a:pt x="2487836" y="2110740"/>
                </a:lnTo>
                <a:lnTo>
                  <a:pt x="2493747" y="2110423"/>
                </a:lnTo>
                <a:lnTo>
                  <a:pt x="2499363" y="2109788"/>
                </a:lnTo>
                <a:lnTo>
                  <a:pt x="2505570" y="2108518"/>
                </a:lnTo>
                <a:lnTo>
                  <a:pt x="2511186" y="2107565"/>
                </a:lnTo>
                <a:lnTo>
                  <a:pt x="2517098" y="2105660"/>
                </a:lnTo>
                <a:lnTo>
                  <a:pt x="2522714" y="2104073"/>
                </a:lnTo>
                <a:lnTo>
                  <a:pt x="2528034" y="2101850"/>
                </a:lnTo>
                <a:lnTo>
                  <a:pt x="2533945" y="2099628"/>
                </a:lnTo>
                <a:lnTo>
                  <a:pt x="2539266" y="2096770"/>
                </a:lnTo>
                <a:lnTo>
                  <a:pt x="2544290" y="2093913"/>
                </a:lnTo>
                <a:lnTo>
                  <a:pt x="2549611" y="2090738"/>
                </a:lnTo>
                <a:lnTo>
                  <a:pt x="2554635" y="2087245"/>
                </a:lnTo>
                <a:lnTo>
                  <a:pt x="2559660" y="2083435"/>
                </a:lnTo>
                <a:lnTo>
                  <a:pt x="2564389" y="2079308"/>
                </a:lnTo>
                <a:lnTo>
                  <a:pt x="2569119" y="2074863"/>
                </a:lnTo>
                <a:lnTo>
                  <a:pt x="2573257" y="2070100"/>
                </a:lnTo>
                <a:lnTo>
                  <a:pt x="2577395" y="2065655"/>
                </a:lnTo>
                <a:lnTo>
                  <a:pt x="2581237" y="2060575"/>
                </a:lnTo>
                <a:lnTo>
                  <a:pt x="2584784" y="2055495"/>
                </a:lnTo>
                <a:lnTo>
                  <a:pt x="2588035" y="2050415"/>
                </a:lnTo>
                <a:lnTo>
                  <a:pt x="2590991" y="2045018"/>
                </a:lnTo>
                <a:lnTo>
                  <a:pt x="2593651" y="2039620"/>
                </a:lnTo>
                <a:lnTo>
                  <a:pt x="2596016" y="2034223"/>
                </a:lnTo>
                <a:lnTo>
                  <a:pt x="2598085" y="2028508"/>
                </a:lnTo>
                <a:lnTo>
                  <a:pt x="2599858" y="2022793"/>
                </a:lnTo>
                <a:lnTo>
                  <a:pt x="2601336" y="2017078"/>
                </a:lnTo>
                <a:lnTo>
                  <a:pt x="2602814" y="2011363"/>
                </a:lnTo>
                <a:lnTo>
                  <a:pt x="2603996" y="2005648"/>
                </a:lnTo>
                <a:lnTo>
                  <a:pt x="2604587" y="1999615"/>
                </a:lnTo>
                <a:cubicBezTo>
                  <a:pt x="2604686" y="1997604"/>
                  <a:pt x="2604784" y="1995594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784" y="1979930"/>
                  <a:pt x="2604686" y="1978025"/>
                  <a:pt x="2604587" y="1976120"/>
                </a:cubicBezTo>
                <a:lnTo>
                  <a:pt x="2603996" y="1970088"/>
                </a:lnTo>
                <a:lnTo>
                  <a:pt x="2602814" y="1964373"/>
                </a:lnTo>
                <a:lnTo>
                  <a:pt x="2601336" y="1958658"/>
                </a:lnTo>
                <a:lnTo>
                  <a:pt x="2599858" y="1952625"/>
                </a:lnTo>
                <a:lnTo>
                  <a:pt x="2598085" y="1946910"/>
                </a:lnTo>
                <a:lnTo>
                  <a:pt x="2596016" y="1941195"/>
                </a:lnTo>
                <a:lnTo>
                  <a:pt x="2593651" y="1935798"/>
                </a:lnTo>
                <a:lnTo>
                  <a:pt x="2590991" y="1930400"/>
                </a:lnTo>
                <a:lnTo>
                  <a:pt x="2588035" y="1925003"/>
                </a:lnTo>
                <a:lnTo>
                  <a:pt x="2584784" y="1919923"/>
                </a:lnTo>
                <a:lnTo>
                  <a:pt x="2581237" y="1915160"/>
                </a:lnTo>
                <a:lnTo>
                  <a:pt x="2577395" y="1910080"/>
                </a:lnTo>
                <a:lnTo>
                  <a:pt x="2573257" y="1905318"/>
                </a:lnTo>
                <a:lnTo>
                  <a:pt x="2569119" y="1900555"/>
                </a:ln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lnTo>
                  <a:pt x="1260322" y="589915"/>
                </a:lnTo>
                <a:lnTo>
                  <a:pt x="1256776" y="584835"/>
                </a:lnTo>
                <a:lnTo>
                  <a:pt x="1253524" y="579755"/>
                </a:lnTo>
                <a:lnTo>
                  <a:pt x="1250864" y="574358"/>
                </a:lnTo>
                <a:lnTo>
                  <a:pt x="1247908" y="568960"/>
                </a:lnTo>
                <a:lnTo>
                  <a:pt x="1245839" y="563563"/>
                </a:lnTo>
                <a:lnTo>
                  <a:pt x="1243475" y="557848"/>
                </a:lnTo>
                <a:lnTo>
                  <a:pt x="1241701" y="552133"/>
                </a:lnTo>
                <a:lnTo>
                  <a:pt x="1239928" y="546418"/>
                </a:lnTo>
                <a:lnTo>
                  <a:pt x="1238746" y="540703"/>
                </a:lnTo>
                <a:lnTo>
                  <a:pt x="1237859" y="534988"/>
                </a:lnTo>
                <a:lnTo>
                  <a:pt x="1236972" y="528638"/>
                </a:lnTo>
                <a:cubicBezTo>
                  <a:pt x="1236874" y="526733"/>
                  <a:pt x="1236775" y="524828"/>
                  <a:pt x="1236677" y="522923"/>
                </a:cubicBezTo>
                <a:cubicBezTo>
                  <a:pt x="1236578" y="520912"/>
                  <a:pt x="1236480" y="518901"/>
                  <a:pt x="1236381" y="516890"/>
                </a:cubicBezTo>
                <a:cubicBezTo>
                  <a:pt x="1236480" y="514985"/>
                  <a:pt x="1236578" y="513080"/>
                  <a:pt x="1236677" y="511175"/>
                </a:cubicBezTo>
                <a:cubicBezTo>
                  <a:pt x="1236775" y="509270"/>
                  <a:pt x="1236874" y="507365"/>
                  <a:pt x="1236972" y="505460"/>
                </a:cubicBezTo>
                <a:lnTo>
                  <a:pt x="1237859" y="499428"/>
                </a:lnTo>
                <a:lnTo>
                  <a:pt x="1238746" y="493713"/>
                </a:lnTo>
                <a:lnTo>
                  <a:pt x="1239928" y="487680"/>
                </a:lnTo>
                <a:lnTo>
                  <a:pt x="1241701" y="481965"/>
                </a:lnTo>
                <a:lnTo>
                  <a:pt x="1243475" y="476250"/>
                </a:lnTo>
                <a:lnTo>
                  <a:pt x="1245839" y="470535"/>
                </a:lnTo>
                <a:lnTo>
                  <a:pt x="1247908" y="465138"/>
                </a:lnTo>
                <a:lnTo>
                  <a:pt x="1250864" y="459740"/>
                </a:lnTo>
                <a:lnTo>
                  <a:pt x="1253524" y="454343"/>
                </a:lnTo>
                <a:lnTo>
                  <a:pt x="1256776" y="449263"/>
                </a:lnTo>
                <a:lnTo>
                  <a:pt x="1260322" y="444500"/>
                </a:lnTo>
                <a:lnTo>
                  <a:pt x="1264165" y="439420"/>
                </a:lnTo>
                <a:lnTo>
                  <a:pt x="1268303" y="434658"/>
                </a:lnTo>
                <a:lnTo>
                  <a:pt x="1272736" y="429895"/>
                </a:lnTo>
                <a:lnTo>
                  <a:pt x="1277466" y="425768"/>
                </a:lnTo>
                <a:lnTo>
                  <a:pt x="1281899" y="421323"/>
                </a:lnTo>
                <a:lnTo>
                  <a:pt x="1286924" y="417830"/>
                </a:lnTo>
                <a:lnTo>
                  <a:pt x="1291949" y="414338"/>
                </a:lnTo>
                <a:lnTo>
                  <a:pt x="1296973" y="410845"/>
                </a:lnTo>
                <a:lnTo>
                  <a:pt x="1302589" y="407988"/>
                </a:lnTo>
                <a:lnTo>
                  <a:pt x="1307910" y="405130"/>
                </a:lnTo>
                <a:lnTo>
                  <a:pt x="1313230" y="402908"/>
                </a:lnTo>
                <a:lnTo>
                  <a:pt x="1318846" y="401003"/>
                </a:lnTo>
                <a:lnTo>
                  <a:pt x="1324757" y="399098"/>
                </a:lnTo>
                <a:lnTo>
                  <a:pt x="1330373" y="397193"/>
                </a:ln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lnTo>
                  <a:pt x="1353723" y="394018"/>
                </a:lnTo>
                <a:lnTo>
                  <a:pt x="1359930" y="393700"/>
                </a:lnTo>
                <a:lnTo>
                  <a:pt x="1365546" y="394018"/>
                </a:lnTo>
                <a:lnTo>
                  <a:pt x="1371458" y="394335"/>
                </a:ln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lnTo>
                  <a:pt x="1394808" y="399098"/>
                </a:lnTo>
                <a:lnTo>
                  <a:pt x="1400424" y="401003"/>
                </a:lnTo>
                <a:lnTo>
                  <a:pt x="1406335" y="402908"/>
                </a:lnTo>
                <a:lnTo>
                  <a:pt x="1411656" y="405130"/>
                </a:lnTo>
                <a:lnTo>
                  <a:pt x="1416976" y="407988"/>
                </a:lnTo>
                <a:lnTo>
                  <a:pt x="1422296" y="410845"/>
                </a:lnTo>
                <a:lnTo>
                  <a:pt x="1427617" y="414338"/>
                </a:lnTo>
                <a:lnTo>
                  <a:pt x="1432641" y="417830"/>
                </a:lnTo>
                <a:lnTo>
                  <a:pt x="1437666" y="421323"/>
                </a:lnTo>
                <a:lnTo>
                  <a:pt x="1442100" y="425768"/>
                </a:lnTo>
                <a:lnTo>
                  <a:pt x="1446829" y="429895"/>
                </a:lnTo>
                <a:lnTo>
                  <a:pt x="1907036" y="890270"/>
                </a:lnTo>
                <a:lnTo>
                  <a:pt x="2165662" y="1148715"/>
                </a:lnTo>
                <a:lnTo>
                  <a:pt x="2170391" y="1153160"/>
                </a:lnTo>
                <a:lnTo>
                  <a:pt x="2175416" y="1157288"/>
                </a:lnTo>
                <a:lnTo>
                  <a:pt x="2180145" y="1161098"/>
                </a:lnTo>
                <a:lnTo>
                  <a:pt x="2185170" y="1164590"/>
                </a:lnTo>
                <a:lnTo>
                  <a:pt x="2190490" y="1167765"/>
                </a:lnTo>
                <a:lnTo>
                  <a:pt x="2195810" y="1170623"/>
                </a:lnTo>
                <a:lnTo>
                  <a:pt x="2201130" y="1173480"/>
                </a:lnTo>
                <a:lnTo>
                  <a:pt x="2206746" y="1176020"/>
                </a:lnTo>
                <a:lnTo>
                  <a:pt x="2212362" y="1177925"/>
                </a:lnTo>
                <a:lnTo>
                  <a:pt x="2217683" y="1180148"/>
                </a:lnTo>
                <a:lnTo>
                  <a:pt x="2223594" y="1181418"/>
                </a:lnTo>
                <a:lnTo>
                  <a:pt x="2229505" y="1182688"/>
                </a:lnTo>
                <a:lnTo>
                  <a:pt x="2235417" y="1183640"/>
                </a:lnTo>
                <a:lnTo>
                  <a:pt x="2241033" y="1184275"/>
                </a:lnTo>
                <a:lnTo>
                  <a:pt x="2247240" y="1184593"/>
                </a:lnTo>
                <a:lnTo>
                  <a:pt x="2252856" y="1185228"/>
                </a:lnTo>
                <a:lnTo>
                  <a:pt x="2259063" y="1184593"/>
                </a:lnTo>
                <a:lnTo>
                  <a:pt x="2264679" y="1184275"/>
                </a:lnTo>
                <a:lnTo>
                  <a:pt x="2270590" y="1183640"/>
                </a:lnTo>
                <a:lnTo>
                  <a:pt x="2276797" y="1182688"/>
                </a:lnTo>
                <a:lnTo>
                  <a:pt x="2282413" y="1181418"/>
                </a:lnTo>
                <a:lnTo>
                  <a:pt x="2288029" y="1180148"/>
                </a:lnTo>
                <a:lnTo>
                  <a:pt x="2293940" y="1177925"/>
                </a:lnTo>
                <a:lnTo>
                  <a:pt x="2299261" y="1176020"/>
                </a:lnTo>
                <a:lnTo>
                  <a:pt x="2304581" y="1173480"/>
                </a:lnTo>
                <a:lnTo>
                  <a:pt x="2310492" y="1170623"/>
                </a:lnTo>
                <a:lnTo>
                  <a:pt x="2315517" y="1167765"/>
                </a:lnTo>
                <a:lnTo>
                  <a:pt x="2320837" y="1164590"/>
                </a:lnTo>
                <a:lnTo>
                  <a:pt x="2325862" y="1161098"/>
                </a:lnTo>
                <a:lnTo>
                  <a:pt x="2330887" y="1157288"/>
                </a:lnTo>
                <a:lnTo>
                  <a:pt x="2335616" y="1153160"/>
                </a:lnTo>
                <a:lnTo>
                  <a:pt x="2340345" y="1148715"/>
                </a:lnTo>
                <a:lnTo>
                  <a:pt x="2344483" y="1144270"/>
                </a:lnTo>
                <a:lnTo>
                  <a:pt x="2348621" y="1139508"/>
                </a:lnTo>
                <a:lnTo>
                  <a:pt x="2352464" y="1134428"/>
                </a:lnTo>
                <a:lnTo>
                  <a:pt x="2356011" y="1129348"/>
                </a:lnTo>
                <a:lnTo>
                  <a:pt x="2359262" y="1124268"/>
                </a:lnTo>
                <a:lnTo>
                  <a:pt x="2362218" y="1118870"/>
                </a:lnTo>
                <a:lnTo>
                  <a:pt x="2364582" y="1113473"/>
                </a:lnTo>
                <a:lnTo>
                  <a:pt x="2367242" y="1108075"/>
                </a:lnTo>
                <a:lnTo>
                  <a:pt x="2369311" y="1102360"/>
                </a:lnTo>
                <a:lnTo>
                  <a:pt x="2371085" y="1096645"/>
                </a:lnTo>
                <a:lnTo>
                  <a:pt x="2372563" y="1090930"/>
                </a:lnTo>
                <a:lnTo>
                  <a:pt x="2374041" y="1085215"/>
                </a:lnTo>
                <a:lnTo>
                  <a:pt x="2375223" y="1079500"/>
                </a:lnTo>
                <a:lnTo>
                  <a:pt x="2375814" y="1073785"/>
                </a:lnTo>
                <a:cubicBezTo>
                  <a:pt x="2375913" y="1071774"/>
                  <a:pt x="2376011" y="1069764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011" y="1053783"/>
                  <a:pt x="2375913" y="1051878"/>
                  <a:pt x="2375814" y="1049973"/>
                </a:cubicBezTo>
                <a:lnTo>
                  <a:pt x="2375223" y="1043940"/>
                </a:lnTo>
                <a:lnTo>
                  <a:pt x="2374041" y="1038225"/>
                </a:lnTo>
                <a:lnTo>
                  <a:pt x="2372563" y="1032510"/>
                </a:lnTo>
                <a:lnTo>
                  <a:pt x="2371085" y="1026795"/>
                </a:lnTo>
                <a:lnTo>
                  <a:pt x="2369311" y="1021080"/>
                </a:lnTo>
                <a:lnTo>
                  <a:pt x="2367242" y="1015683"/>
                </a:lnTo>
                <a:lnTo>
                  <a:pt x="2364582" y="1009650"/>
                </a:lnTo>
                <a:lnTo>
                  <a:pt x="2362218" y="1004253"/>
                </a:lnTo>
                <a:lnTo>
                  <a:pt x="2359262" y="998855"/>
                </a:lnTo>
                <a:lnTo>
                  <a:pt x="2356011" y="994093"/>
                </a:lnTo>
                <a:lnTo>
                  <a:pt x="2352464" y="989013"/>
                </a:lnTo>
                <a:lnTo>
                  <a:pt x="2348621" y="983933"/>
                </a:lnTo>
                <a:lnTo>
                  <a:pt x="2344483" y="979170"/>
                </a:ln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lnTo>
                  <a:pt x="1983589" y="616903"/>
                </a:lnTo>
                <a:lnTo>
                  <a:pt x="1979451" y="612140"/>
                </a:lnTo>
                <a:lnTo>
                  <a:pt x="1975904" y="607060"/>
                </a:lnTo>
                <a:lnTo>
                  <a:pt x="1972653" y="601663"/>
                </a:lnTo>
                <a:lnTo>
                  <a:pt x="1969993" y="596265"/>
                </a:lnTo>
                <a:lnTo>
                  <a:pt x="1967037" y="590868"/>
                </a:lnTo>
                <a:lnTo>
                  <a:pt x="1964968" y="585470"/>
                </a:lnTo>
                <a:lnTo>
                  <a:pt x="1962603" y="579755"/>
                </a:lnTo>
                <a:lnTo>
                  <a:pt x="1960830" y="574358"/>
                </a:lnTo>
                <a:lnTo>
                  <a:pt x="1959056" y="568643"/>
                </a:lnTo>
                <a:lnTo>
                  <a:pt x="1958170" y="562610"/>
                </a:lnTo>
                <a:lnTo>
                  <a:pt x="1956987" y="556895"/>
                </a:lnTo>
                <a:lnTo>
                  <a:pt x="1956396" y="551180"/>
                </a:lnTo>
                <a:lnTo>
                  <a:pt x="1955805" y="544830"/>
                </a:lnTo>
                <a:lnTo>
                  <a:pt x="1955805" y="539115"/>
                </a:lnTo>
                <a:lnTo>
                  <a:pt x="1955805" y="533083"/>
                </a:lnTo>
                <a:lnTo>
                  <a:pt x="1956396" y="527368"/>
                </a:lnTo>
                <a:lnTo>
                  <a:pt x="1956987" y="521653"/>
                </a:lnTo>
                <a:lnTo>
                  <a:pt x="1958170" y="515620"/>
                </a:lnTo>
                <a:lnTo>
                  <a:pt x="1959056" y="509588"/>
                </a:lnTo>
                <a:lnTo>
                  <a:pt x="1960830" y="503873"/>
                </a:lnTo>
                <a:lnTo>
                  <a:pt x="1962603" y="498158"/>
                </a:lnTo>
                <a:lnTo>
                  <a:pt x="1964968" y="492760"/>
                </a:lnTo>
                <a:lnTo>
                  <a:pt x="1967037" y="487363"/>
                </a:lnTo>
                <a:lnTo>
                  <a:pt x="1969993" y="481648"/>
                </a:lnTo>
                <a:lnTo>
                  <a:pt x="1972653" y="476568"/>
                </a:lnTo>
                <a:lnTo>
                  <a:pt x="1975904" y="471170"/>
                </a:lnTo>
                <a:lnTo>
                  <a:pt x="1979451" y="466408"/>
                </a:lnTo>
                <a:lnTo>
                  <a:pt x="1983589" y="461328"/>
                </a:lnTo>
                <a:lnTo>
                  <a:pt x="1987431" y="456565"/>
                </a:lnTo>
                <a:lnTo>
                  <a:pt x="1991865" y="451803"/>
                </a:lnTo>
                <a:lnTo>
                  <a:pt x="1996594" y="447675"/>
                </a:lnTo>
                <a:lnTo>
                  <a:pt x="2001028" y="443548"/>
                </a:lnTo>
                <a:lnTo>
                  <a:pt x="2006052" y="439738"/>
                </a:lnTo>
                <a:lnTo>
                  <a:pt x="2011077" y="436245"/>
                </a:lnTo>
                <a:lnTo>
                  <a:pt x="2016102" y="432753"/>
                </a:lnTo>
                <a:lnTo>
                  <a:pt x="2021718" y="429895"/>
                </a:lnTo>
                <a:lnTo>
                  <a:pt x="2027038" y="427355"/>
                </a:lnTo>
                <a:lnTo>
                  <a:pt x="2032654" y="424815"/>
                </a:lnTo>
                <a:lnTo>
                  <a:pt x="2038270" y="422910"/>
                </a:lnTo>
                <a:lnTo>
                  <a:pt x="2043886" y="421005"/>
                </a:lnTo>
                <a:lnTo>
                  <a:pt x="2049502" y="419735"/>
                </a:lnTo>
                <a:lnTo>
                  <a:pt x="2055413" y="418148"/>
                </a:lnTo>
                <a:lnTo>
                  <a:pt x="2061029" y="417195"/>
                </a:lnTo>
                <a:lnTo>
                  <a:pt x="2067236" y="416243"/>
                </a:lnTo>
                <a:lnTo>
                  <a:pt x="2072852" y="415925"/>
                </a:lnTo>
                <a:lnTo>
                  <a:pt x="2079059" y="415925"/>
                </a:lnTo>
                <a:lnTo>
                  <a:pt x="2084970" y="415925"/>
                </a:lnTo>
                <a:lnTo>
                  <a:pt x="2090882" y="416243"/>
                </a:lnTo>
                <a:lnTo>
                  <a:pt x="2096793" y="417195"/>
                </a:lnTo>
                <a:lnTo>
                  <a:pt x="2102409" y="418148"/>
                </a:lnTo>
                <a:lnTo>
                  <a:pt x="2108321" y="419735"/>
                </a:lnTo>
                <a:lnTo>
                  <a:pt x="2113936" y="421005"/>
                </a:lnTo>
                <a:lnTo>
                  <a:pt x="2119552" y="422910"/>
                </a:lnTo>
                <a:lnTo>
                  <a:pt x="2125464" y="424815"/>
                </a:lnTo>
                <a:lnTo>
                  <a:pt x="2130784" y="427355"/>
                </a:lnTo>
                <a:lnTo>
                  <a:pt x="2136104" y="429895"/>
                </a:lnTo>
                <a:lnTo>
                  <a:pt x="2141720" y="432753"/>
                </a:lnTo>
                <a:lnTo>
                  <a:pt x="2146745" y="436245"/>
                </a:lnTo>
                <a:lnTo>
                  <a:pt x="2152065" y="439738"/>
                </a:lnTo>
                <a:lnTo>
                  <a:pt x="2156795" y="443548"/>
                </a:lnTo>
                <a:lnTo>
                  <a:pt x="2161819" y="447675"/>
                </a:lnTo>
                <a:lnTo>
                  <a:pt x="2165957" y="451803"/>
                </a:lnTo>
                <a:lnTo>
                  <a:pt x="2966073" y="1251903"/>
                </a:lnTo>
                <a:lnTo>
                  <a:pt x="5612631" y="3898583"/>
                </a:lnTo>
                <a:lnTo>
                  <a:pt x="5617360" y="3903345"/>
                </a:lnTo>
                <a:lnTo>
                  <a:pt x="5621498" y="3908425"/>
                </a:lnTo>
                <a:lnTo>
                  <a:pt x="5625341" y="3913505"/>
                </a:lnTo>
                <a:lnTo>
                  <a:pt x="5628888" y="3918585"/>
                </a:lnTo>
                <a:lnTo>
                  <a:pt x="5632139" y="3923348"/>
                </a:lnTo>
                <a:lnTo>
                  <a:pt x="5635094" y="3928745"/>
                </a:lnTo>
                <a:lnTo>
                  <a:pt x="5638050" y="3934460"/>
                </a:lnTo>
                <a:lnTo>
                  <a:pt x="5640415" y="3939858"/>
                </a:lnTo>
                <a:lnTo>
                  <a:pt x="5642484" y="3945890"/>
                </a:lnTo>
                <a:lnTo>
                  <a:pt x="5644257" y="3951605"/>
                </a:lnTo>
                <a:lnTo>
                  <a:pt x="5645735" y="3957320"/>
                </a:lnTo>
                <a:lnTo>
                  <a:pt x="5647213" y="3963353"/>
                </a:lnTo>
                <a:lnTo>
                  <a:pt x="5648100" y="3969068"/>
                </a:lnTo>
                <a:lnTo>
                  <a:pt x="5648691" y="3975100"/>
                </a:lnTo>
                <a:lnTo>
                  <a:pt x="5649282" y="3980815"/>
                </a:lnTo>
                <a:lnTo>
                  <a:pt x="5649282" y="3987165"/>
                </a:lnTo>
                <a:lnTo>
                  <a:pt x="5649282" y="3992880"/>
                </a:lnTo>
                <a:lnTo>
                  <a:pt x="5648691" y="3998913"/>
                </a:lnTo>
                <a:lnTo>
                  <a:pt x="5648100" y="4004945"/>
                </a:lnTo>
                <a:lnTo>
                  <a:pt x="5647213" y="4010660"/>
                </a:lnTo>
                <a:lnTo>
                  <a:pt x="5645735" y="4016375"/>
                </a:lnTo>
                <a:lnTo>
                  <a:pt x="5644257" y="4022725"/>
                </a:lnTo>
                <a:lnTo>
                  <a:pt x="5642484" y="4028440"/>
                </a:lnTo>
                <a:lnTo>
                  <a:pt x="5640415" y="4033838"/>
                </a:lnTo>
                <a:lnTo>
                  <a:pt x="5638050" y="4039553"/>
                </a:lnTo>
                <a:lnTo>
                  <a:pt x="5635094" y="4044950"/>
                </a:lnTo>
                <a:lnTo>
                  <a:pt x="5632139" y="4050348"/>
                </a:lnTo>
                <a:lnTo>
                  <a:pt x="5628888" y="4055745"/>
                </a:lnTo>
                <a:lnTo>
                  <a:pt x="5625341" y="4060825"/>
                </a:lnTo>
                <a:lnTo>
                  <a:pt x="5621498" y="4065588"/>
                </a:lnTo>
                <a:lnTo>
                  <a:pt x="5617360" y="4070350"/>
                </a:lnTo>
                <a:lnTo>
                  <a:pt x="5612631" y="4075113"/>
                </a:lnTo>
                <a:lnTo>
                  <a:pt x="5608198" y="4079875"/>
                </a:lnTo>
                <a:lnTo>
                  <a:pt x="5603468" y="4083685"/>
                </a:lnTo>
                <a:lnTo>
                  <a:pt x="5598443" y="4087495"/>
                </a:lnTo>
                <a:lnTo>
                  <a:pt x="5593419" y="4091305"/>
                </a:lnTo>
                <a:lnTo>
                  <a:pt x="5588098" y="4094480"/>
                </a:lnTo>
                <a:lnTo>
                  <a:pt x="5582482" y="4097338"/>
                </a:lnTo>
                <a:lnTo>
                  <a:pt x="5577162" y="4100195"/>
                </a:lnTo>
                <a:lnTo>
                  <a:pt x="5571842" y="4102418"/>
                </a:lnTo>
                <a:lnTo>
                  <a:pt x="5565931" y="4104640"/>
                </a:lnTo>
                <a:lnTo>
                  <a:pt x="5560315" y="4106545"/>
                </a:lnTo>
                <a:lnTo>
                  <a:pt x="5554699" y="4108133"/>
                </a:lnTo>
                <a:lnTo>
                  <a:pt x="5548492" y="4109403"/>
                </a:lnTo>
                <a:lnTo>
                  <a:pt x="5542580" y="4110355"/>
                </a:lnTo>
                <a:lnTo>
                  <a:pt x="5536669" y="4110990"/>
                </a:lnTo>
                <a:lnTo>
                  <a:pt x="5530758" y="4111308"/>
                </a:lnTo>
                <a:lnTo>
                  <a:pt x="5524846" y="4111625"/>
                </a:lnTo>
                <a:lnTo>
                  <a:pt x="5518639" y="4111308"/>
                </a:lnTo>
                <a:lnTo>
                  <a:pt x="5513023" y="4110990"/>
                </a:lnTo>
                <a:lnTo>
                  <a:pt x="5506816" y="4110355"/>
                </a:lnTo>
                <a:lnTo>
                  <a:pt x="5501200" y="4109403"/>
                </a:lnTo>
                <a:lnTo>
                  <a:pt x="5494993" y="4108133"/>
                </a:lnTo>
                <a:lnTo>
                  <a:pt x="5489081" y="4106545"/>
                </a:lnTo>
                <a:lnTo>
                  <a:pt x="5483466" y="4104640"/>
                </a:lnTo>
                <a:lnTo>
                  <a:pt x="5477850" y="4102418"/>
                </a:lnTo>
                <a:lnTo>
                  <a:pt x="5472234" y="4100195"/>
                </a:lnTo>
                <a:lnTo>
                  <a:pt x="5466913" y="4097338"/>
                </a:lnTo>
                <a:lnTo>
                  <a:pt x="5461593" y="4094480"/>
                </a:lnTo>
                <a:lnTo>
                  <a:pt x="5456273" y="4091305"/>
                </a:lnTo>
                <a:lnTo>
                  <a:pt x="5451248" y="4087495"/>
                </a:lnTo>
                <a:lnTo>
                  <a:pt x="5446223" y="4083685"/>
                </a:lnTo>
                <a:lnTo>
                  <a:pt x="5441495" y="4079875"/>
                </a:lnTo>
                <a:lnTo>
                  <a:pt x="5436765" y="4075113"/>
                </a:lnTo>
                <a:lnTo>
                  <a:pt x="5322379" y="3960813"/>
                </a:lnTo>
                <a:lnTo>
                  <a:pt x="5317945" y="3956368"/>
                </a:lnTo>
                <a:lnTo>
                  <a:pt x="5312921" y="3952240"/>
                </a:lnTo>
                <a:lnTo>
                  <a:pt x="5307896" y="3948748"/>
                </a:lnTo>
                <a:lnTo>
                  <a:pt x="5302871" y="3944938"/>
                </a:lnTo>
                <a:lnTo>
                  <a:pt x="5297255" y="3941763"/>
                </a:lnTo>
                <a:lnTo>
                  <a:pt x="5292230" y="3938588"/>
                </a:lnTo>
                <a:lnTo>
                  <a:pt x="5286615" y="3936048"/>
                </a:lnTo>
                <a:lnTo>
                  <a:pt x="5281294" y="3933508"/>
                </a:lnTo>
                <a:lnTo>
                  <a:pt x="5275383" y="3931285"/>
                </a:lnTo>
                <a:lnTo>
                  <a:pt x="5269767" y="3929698"/>
                </a:lnTo>
                <a:lnTo>
                  <a:pt x="5263855" y="3927793"/>
                </a:lnTo>
                <a:lnTo>
                  <a:pt x="5257944" y="3926840"/>
                </a:lnTo>
                <a:lnTo>
                  <a:pt x="5252033" y="3925570"/>
                </a:lnTo>
                <a:lnTo>
                  <a:pt x="5246121" y="3924935"/>
                </a:lnTo>
                <a:lnTo>
                  <a:pt x="5240210" y="3924618"/>
                </a:lnTo>
                <a:lnTo>
                  <a:pt x="5234298" y="3924618"/>
                </a:lnTo>
                <a:lnTo>
                  <a:pt x="5228091" y="3924618"/>
                </a:lnTo>
                <a:lnTo>
                  <a:pt x="5222180" y="3924935"/>
                </a:lnTo>
                <a:lnTo>
                  <a:pt x="5216268" y="3925570"/>
                </a:lnTo>
                <a:lnTo>
                  <a:pt x="5210357" y="3926840"/>
                </a:lnTo>
                <a:lnTo>
                  <a:pt x="5204741" y="3927793"/>
                </a:lnTo>
                <a:lnTo>
                  <a:pt x="5198534" y="3929698"/>
                </a:lnTo>
                <a:lnTo>
                  <a:pt x="5192918" y="3931285"/>
                </a:lnTo>
                <a:lnTo>
                  <a:pt x="5187598" y="3933508"/>
                </a:lnTo>
                <a:lnTo>
                  <a:pt x="5181686" y="3936048"/>
                </a:lnTo>
                <a:lnTo>
                  <a:pt x="5176366" y="3938588"/>
                </a:lnTo>
                <a:lnTo>
                  <a:pt x="5171046" y="3941763"/>
                </a:lnTo>
                <a:lnTo>
                  <a:pt x="5165430" y="3944938"/>
                </a:lnTo>
                <a:lnTo>
                  <a:pt x="5160405" y="3948748"/>
                </a:lnTo>
                <a:lnTo>
                  <a:pt x="5155380" y="3952240"/>
                </a:lnTo>
                <a:lnTo>
                  <a:pt x="5150947" y="3956368"/>
                </a:lnTo>
                <a:lnTo>
                  <a:pt x="5146218" y="3960813"/>
                </a:lnTo>
                <a:lnTo>
                  <a:pt x="5141488" y="3965575"/>
                </a:lnTo>
                <a:lnTo>
                  <a:pt x="5137646" y="3970655"/>
                </a:lnTo>
                <a:lnTo>
                  <a:pt x="5133508" y="3975100"/>
                </a:lnTo>
                <a:lnTo>
                  <a:pt x="5129961" y="3980498"/>
                </a:lnTo>
                <a:lnTo>
                  <a:pt x="5126710" y="3985578"/>
                </a:lnTo>
                <a:lnTo>
                  <a:pt x="5123754" y="3990975"/>
                </a:lnTo>
                <a:lnTo>
                  <a:pt x="5121094" y="3996373"/>
                </a:lnTo>
                <a:lnTo>
                  <a:pt x="5118729" y="4002088"/>
                </a:lnTo>
                <a:lnTo>
                  <a:pt x="5116660" y="4007803"/>
                </a:lnTo>
                <a:lnTo>
                  <a:pt x="5114591" y="4013518"/>
                </a:lnTo>
                <a:lnTo>
                  <a:pt x="5113113" y="4019233"/>
                </a:lnTo>
                <a:lnTo>
                  <a:pt x="5111636" y="4025265"/>
                </a:lnTo>
                <a:cubicBezTo>
                  <a:pt x="5111439" y="4027276"/>
                  <a:pt x="5111241" y="4029287"/>
                  <a:pt x="5111044" y="4031298"/>
                </a:cubicBezTo>
                <a:lnTo>
                  <a:pt x="5110158" y="4037013"/>
                </a:lnTo>
                <a:cubicBezTo>
                  <a:pt x="5110059" y="4039024"/>
                  <a:pt x="5109961" y="4041034"/>
                  <a:pt x="5109862" y="4043045"/>
                </a:cubicBezTo>
                <a:cubicBezTo>
                  <a:pt x="5109764" y="4045056"/>
                  <a:pt x="5109665" y="4047067"/>
                  <a:pt x="5109567" y="4049078"/>
                </a:cubicBezTo>
                <a:cubicBezTo>
                  <a:pt x="5109665" y="4051089"/>
                  <a:pt x="5109764" y="4053099"/>
                  <a:pt x="5109862" y="4055110"/>
                </a:cubicBezTo>
                <a:cubicBezTo>
                  <a:pt x="5109961" y="4057121"/>
                  <a:pt x="5110059" y="4059132"/>
                  <a:pt x="5110158" y="4061143"/>
                </a:cubicBezTo>
                <a:lnTo>
                  <a:pt x="5111044" y="4066858"/>
                </a:lnTo>
                <a:cubicBezTo>
                  <a:pt x="5111241" y="4068869"/>
                  <a:pt x="5111439" y="4070879"/>
                  <a:pt x="5111636" y="4072890"/>
                </a:cubicBezTo>
                <a:lnTo>
                  <a:pt x="5113113" y="4078605"/>
                </a:lnTo>
                <a:lnTo>
                  <a:pt x="5114591" y="4084320"/>
                </a:lnTo>
                <a:lnTo>
                  <a:pt x="5116660" y="4090035"/>
                </a:lnTo>
                <a:lnTo>
                  <a:pt x="5118729" y="4095750"/>
                </a:lnTo>
                <a:lnTo>
                  <a:pt x="5121094" y="4101783"/>
                </a:lnTo>
                <a:lnTo>
                  <a:pt x="5123754" y="4107180"/>
                </a:lnTo>
                <a:lnTo>
                  <a:pt x="5126710" y="4112578"/>
                </a:lnTo>
                <a:lnTo>
                  <a:pt x="5129961" y="4117975"/>
                </a:lnTo>
                <a:lnTo>
                  <a:pt x="5133508" y="4122738"/>
                </a:lnTo>
                <a:lnTo>
                  <a:pt x="5137646" y="4127818"/>
                </a:lnTo>
                <a:lnTo>
                  <a:pt x="5141488" y="4132580"/>
                </a:lnTo>
                <a:lnTo>
                  <a:pt x="5146218" y="4137343"/>
                </a:lnTo>
                <a:lnTo>
                  <a:pt x="5870075" y="4860925"/>
                </a:lnTo>
                <a:lnTo>
                  <a:pt x="5874509" y="4865688"/>
                </a:lnTo>
                <a:lnTo>
                  <a:pt x="5878646" y="4870768"/>
                </a:lnTo>
                <a:lnTo>
                  <a:pt x="5882489" y="4875848"/>
                </a:lnTo>
                <a:lnTo>
                  <a:pt x="5886036" y="4880928"/>
                </a:lnTo>
                <a:lnTo>
                  <a:pt x="5889287" y="4885690"/>
                </a:lnTo>
                <a:lnTo>
                  <a:pt x="5892243" y="4891088"/>
                </a:lnTo>
                <a:lnTo>
                  <a:pt x="5895199" y="4897120"/>
                </a:lnTo>
                <a:lnTo>
                  <a:pt x="5897268" y="4902518"/>
                </a:lnTo>
                <a:lnTo>
                  <a:pt x="5899336" y="4908233"/>
                </a:lnTo>
                <a:lnTo>
                  <a:pt x="5901701" y="4913948"/>
                </a:lnTo>
                <a:lnTo>
                  <a:pt x="5902883" y="4919663"/>
                </a:lnTo>
                <a:lnTo>
                  <a:pt x="5904066" y="4925695"/>
                </a:lnTo>
                <a:lnTo>
                  <a:pt x="5905248" y="4931410"/>
                </a:lnTo>
                <a:cubicBezTo>
                  <a:pt x="5905445" y="4933421"/>
                  <a:pt x="5905643" y="4935432"/>
                  <a:pt x="5905840" y="4937443"/>
                </a:cubicBezTo>
                <a:cubicBezTo>
                  <a:pt x="5905938" y="4939454"/>
                  <a:pt x="5906037" y="4941464"/>
                  <a:pt x="5906135" y="4943475"/>
                </a:cubicBezTo>
                <a:lnTo>
                  <a:pt x="5906726" y="4949508"/>
                </a:lnTo>
                <a:lnTo>
                  <a:pt x="5906135" y="4955223"/>
                </a:lnTo>
                <a:cubicBezTo>
                  <a:pt x="5906037" y="4957234"/>
                  <a:pt x="5905938" y="4959244"/>
                  <a:pt x="5905840" y="4961255"/>
                </a:cubicBezTo>
                <a:cubicBezTo>
                  <a:pt x="5905643" y="4963266"/>
                  <a:pt x="5905445" y="4965277"/>
                  <a:pt x="5905248" y="4967288"/>
                </a:cubicBezTo>
                <a:lnTo>
                  <a:pt x="5904066" y="4973003"/>
                </a:lnTo>
                <a:lnTo>
                  <a:pt x="5902883" y="4979035"/>
                </a:lnTo>
                <a:lnTo>
                  <a:pt x="5901701" y="4985068"/>
                </a:lnTo>
                <a:lnTo>
                  <a:pt x="5899336" y="4990783"/>
                </a:lnTo>
                <a:lnTo>
                  <a:pt x="5897268" y="4996180"/>
                </a:lnTo>
                <a:lnTo>
                  <a:pt x="5895199" y="5001895"/>
                </a:lnTo>
                <a:lnTo>
                  <a:pt x="5892243" y="5007293"/>
                </a:lnTo>
                <a:lnTo>
                  <a:pt x="5889287" y="5012690"/>
                </a:lnTo>
                <a:lnTo>
                  <a:pt x="5886036" y="5018088"/>
                </a:lnTo>
                <a:lnTo>
                  <a:pt x="5882489" y="5023168"/>
                </a:lnTo>
                <a:lnTo>
                  <a:pt x="5878646" y="5028248"/>
                </a:lnTo>
                <a:lnTo>
                  <a:pt x="5874509" y="5032693"/>
                </a:lnTo>
                <a:lnTo>
                  <a:pt x="5870075" y="5037455"/>
                </a:lnTo>
                <a:lnTo>
                  <a:pt x="5865346" y="5041900"/>
                </a:lnTo>
                <a:lnTo>
                  <a:pt x="5860617" y="5046028"/>
                </a:lnTo>
                <a:lnTo>
                  <a:pt x="5855592" y="5050155"/>
                </a:lnTo>
                <a:lnTo>
                  <a:pt x="5850567" y="5053648"/>
                </a:lnTo>
                <a:lnTo>
                  <a:pt x="5845247" y="5056823"/>
                </a:lnTo>
                <a:lnTo>
                  <a:pt x="5839926" y="5059680"/>
                </a:lnTo>
                <a:lnTo>
                  <a:pt x="5834311" y="5062538"/>
                </a:lnTo>
                <a:lnTo>
                  <a:pt x="5828695" y="5064760"/>
                </a:lnTo>
                <a:lnTo>
                  <a:pt x="5823375" y="5066983"/>
                </a:lnTo>
                <a:lnTo>
                  <a:pt x="5817463" y="5069205"/>
                </a:lnTo>
                <a:lnTo>
                  <a:pt x="5811552" y="5070475"/>
                </a:lnTo>
                <a:lnTo>
                  <a:pt x="5805640" y="5071428"/>
                </a:lnTo>
                <a:lnTo>
                  <a:pt x="5800024" y="5072698"/>
                </a:lnTo>
                <a:lnTo>
                  <a:pt x="5793817" y="5073333"/>
                </a:lnTo>
                <a:lnTo>
                  <a:pt x="5787610" y="5073650"/>
                </a:lnTo>
                <a:lnTo>
                  <a:pt x="5781994" y="5073968"/>
                </a:lnTo>
                <a:lnTo>
                  <a:pt x="5775787" y="5073650"/>
                </a:lnTo>
                <a:lnTo>
                  <a:pt x="5770171" y="5073333"/>
                </a:lnTo>
                <a:lnTo>
                  <a:pt x="5763965" y="5072698"/>
                </a:lnTo>
                <a:lnTo>
                  <a:pt x="5758349" y="5071428"/>
                </a:lnTo>
                <a:lnTo>
                  <a:pt x="5752141" y="5070475"/>
                </a:lnTo>
                <a:lnTo>
                  <a:pt x="5746526" y="5069205"/>
                </a:lnTo>
                <a:lnTo>
                  <a:pt x="5740614" y="5066983"/>
                </a:lnTo>
                <a:lnTo>
                  <a:pt x="5734998" y="5064760"/>
                </a:lnTo>
                <a:lnTo>
                  <a:pt x="5729382" y="5062538"/>
                </a:lnTo>
                <a:lnTo>
                  <a:pt x="5723767" y="5059680"/>
                </a:lnTo>
                <a:lnTo>
                  <a:pt x="5718446" y="5056823"/>
                </a:lnTo>
                <a:lnTo>
                  <a:pt x="5713421" y="5053648"/>
                </a:lnTo>
                <a:lnTo>
                  <a:pt x="5708396" y="5050155"/>
                </a:lnTo>
                <a:lnTo>
                  <a:pt x="5703372" y="5046028"/>
                </a:lnTo>
                <a:lnTo>
                  <a:pt x="5698347" y="5041900"/>
                </a:lnTo>
                <a:lnTo>
                  <a:pt x="5693618" y="5037455"/>
                </a:lnTo>
                <a:lnTo>
                  <a:pt x="5598148" y="4941888"/>
                </a:lnTo>
                <a:lnTo>
                  <a:pt x="5490560" y="4834573"/>
                </a:lnTo>
                <a:lnTo>
                  <a:pt x="5485830" y="4830128"/>
                </a:lnTo>
                <a:lnTo>
                  <a:pt x="5481397" y="4826000"/>
                </a:lnTo>
                <a:lnTo>
                  <a:pt x="5476372" y="4821873"/>
                </a:lnTo>
                <a:lnTo>
                  <a:pt x="5471348" y="4818380"/>
                </a:lnTo>
                <a:lnTo>
                  <a:pt x="5465732" y="4815205"/>
                </a:lnTo>
                <a:lnTo>
                  <a:pt x="5460411" y="4812348"/>
                </a:lnTo>
                <a:lnTo>
                  <a:pt x="5455091" y="4809173"/>
                </a:lnTo>
                <a:lnTo>
                  <a:pt x="5449475" y="4807268"/>
                </a:lnTo>
                <a:lnTo>
                  <a:pt x="5443563" y="4805045"/>
                </a:lnTo>
                <a:lnTo>
                  <a:pt x="5437948" y="4802823"/>
                </a:lnTo>
                <a:lnTo>
                  <a:pt x="5432036" y="4801553"/>
                </a:lnTo>
                <a:lnTo>
                  <a:pt x="5426420" y="4800283"/>
                </a:lnTo>
                <a:lnTo>
                  <a:pt x="5420509" y="4799330"/>
                </a:lnTo>
                <a:lnTo>
                  <a:pt x="5414597" y="4798695"/>
                </a:lnTo>
                <a:lnTo>
                  <a:pt x="5408391" y="4798060"/>
                </a:lnTo>
                <a:lnTo>
                  <a:pt x="5402775" y="4797743"/>
                </a:lnTo>
                <a:lnTo>
                  <a:pt x="5396568" y="4798060"/>
                </a:lnTo>
                <a:lnTo>
                  <a:pt x="5390361" y="4798695"/>
                </a:lnTo>
                <a:lnTo>
                  <a:pt x="5384745" y="4799330"/>
                </a:lnTo>
                <a:lnTo>
                  <a:pt x="5378538" y="4800283"/>
                </a:lnTo>
                <a:lnTo>
                  <a:pt x="5372922" y="4801553"/>
                </a:lnTo>
                <a:lnTo>
                  <a:pt x="5367010" y="4802823"/>
                </a:lnTo>
                <a:lnTo>
                  <a:pt x="5361394" y="4805045"/>
                </a:lnTo>
                <a:lnTo>
                  <a:pt x="5355483" y="4807268"/>
                </a:lnTo>
                <a:lnTo>
                  <a:pt x="5350163" y="4809173"/>
                </a:lnTo>
                <a:lnTo>
                  <a:pt x="5344547" y="4812348"/>
                </a:lnTo>
                <a:lnTo>
                  <a:pt x="5338931" y="4815205"/>
                </a:lnTo>
                <a:lnTo>
                  <a:pt x="5333906" y="4818380"/>
                </a:lnTo>
                <a:lnTo>
                  <a:pt x="5328881" y="4821873"/>
                </a:lnTo>
                <a:lnTo>
                  <a:pt x="5323857" y="4826000"/>
                </a:lnTo>
                <a:lnTo>
                  <a:pt x="5318832" y="4830128"/>
                </a:lnTo>
                <a:lnTo>
                  <a:pt x="5314398" y="4834573"/>
                </a:lnTo>
                <a:lnTo>
                  <a:pt x="5307305" y="4841875"/>
                </a:lnTo>
                <a:lnTo>
                  <a:pt x="5301393" y="4849813"/>
                </a:lnTo>
                <a:lnTo>
                  <a:pt x="5295482" y="4858068"/>
                </a:lnTo>
                <a:lnTo>
                  <a:pt x="5291048" y="4867275"/>
                </a:lnTo>
                <a:lnTo>
                  <a:pt x="5286910" y="4875848"/>
                </a:lnTo>
                <a:lnTo>
                  <a:pt x="5283659" y="4885055"/>
                </a:lnTo>
                <a:lnTo>
                  <a:pt x="5281294" y="4894580"/>
                </a:lnTo>
                <a:lnTo>
                  <a:pt x="5279521" y="4903788"/>
                </a:lnTo>
                <a:lnTo>
                  <a:pt x="5278339" y="4913630"/>
                </a:lnTo>
                <a:lnTo>
                  <a:pt x="5278339" y="4923155"/>
                </a:lnTo>
                <a:cubicBezTo>
                  <a:pt x="5278437" y="4926436"/>
                  <a:pt x="5278536" y="4929717"/>
                  <a:pt x="5278634" y="4932998"/>
                </a:cubicBezTo>
                <a:lnTo>
                  <a:pt x="5279816" y="4942205"/>
                </a:lnTo>
                <a:lnTo>
                  <a:pt x="5281885" y="4952048"/>
                </a:lnTo>
                <a:lnTo>
                  <a:pt x="5284546" y="4960938"/>
                </a:lnTo>
                <a:lnTo>
                  <a:pt x="5288092" y="4970145"/>
                </a:lnTo>
                <a:lnTo>
                  <a:pt x="5291935" y="4979353"/>
                </a:lnTo>
                <a:lnTo>
                  <a:pt x="5583665" y="5270500"/>
                </a:lnTo>
                <a:lnTo>
                  <a:pt x="5588098" y="5275263"/>
                </a:lnTo>
                <a:lnTo>
                  <a:pt x="5592237" y="5280343"/>
                </a:lnTo>
                <a:lnTo>
                  <a:pt x="5595784" y="5284788"/>
                </a:lnTo>
                <a:lnTo>
                  <a:pt x="5599626" y="5290185"/>
                </a:lnTo>
                <a:lnTo>
                  <a:pt x="5602582" y="5295265"/>
                </a:lnTo>
                <a:lnTo>
                  <a:pt x="5605833" y="5300663"/>
                </a:lnTo>
                <a:lnTo>
                  <a:pt x="5608493" y="5306060"/>
                </a:lnTo>
                <a:lnTo>
                  <a:pt x="5610857" y="5311775"/>
                </a:lnTo>
                <a:lnTo>
                  <a:pt x="5613222" y="5317490"/>
                </a:lnTo>
                <a:lnTo>
                  <a:pt x="5614996" y="5323523"/>
                </a:lnTo>
                <a:lnTo>
                  <a:pt x="5616474" y="5329238"/>
                </a:lnTo>
                <a:lnTo>
                  <a:pt x="5617656" y="5334953"/>
                </a:lnTo>
                <a:lnTo>
                  <a:pt x="5618838" y="5340985"/>
                </a:lnTo>
                <a:lnTo>
                  <a:pt x="5619725" y="5346700"/>
                </a:lnTo>
                <a:cubicBezTo>
                  <a:pt x="5619824" y="5348711"/>
                  <a:pt x="5619922" y="5350722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19922" y="5366809"/>
                  <a:pt x="5619824" y="5368819"/>
                  <a:pt x="5619725" y="5370830"/>
                </a:cubicBezTo>
                <a:lnTo>
                  <a:pt x="5618838" y="5376545"/>
                </a:lnTo>
                <a:lnTo>
                  <a:pt x="5617656" y="5382578"/>
                </a:lnTo>
                <a:lnTo>
                  <a:pt x="5616474" y="5388293"/>
                </a:lnTo>
                <a:lnTo>
                  <a:pt x="5614996" y="5394008"/>
                </a:lnTo>
                <a:lnTo>
                  <a:pt x="5613222" y="5400040"/>
                </a:lnTo>
                <a:lnTo>
                  <a:pt x="5610857" y="5405755"/>
                </a:lnTo>
                <a:lnTo>
                  <a:pt x="5608493" y="5411470"/>
                </a:lnTo>
                <a:lnTo>
                  <a:pt x="5605833" y="5416868"/>
                </a:lnTo>
                <a:lnTo>
                  <a:pt x="5602582" y="5422265"/>
                </a:lnTo>
                <a:lnTo>
                  <a:pt x="5599626" y="5427663"/>
                </a:lnTo>
                <a:lnTo>
                  <a:pt x="5595784" y="5432743"/>
                </a:lnTo>
                <a:lnTo>
                  <a:pt x="5592237" y="5437505"/>
                </a:lnTo>
                <a:lnTo>
                  <a:pt x="5588098" y="5442268"/>
                </a:lnTo>
                <a:lnTo>
                  <a:pt x="5583665" y="5447030"/>
                </a:lnTo>
                <a:lnTo>
                  <a:pt x="5578936" y="5451158"/>
                </a:lnTo>
                <a:lnTo>
                  <a:pt x="5573911" y="5455603"/>
                </a:lnTo>
                <a:lnTo>
                  <a:pt x="5569182" y="5459095"/>
                </a:lnTo>
                <a:lnTo>
                  <a:pt x="5563862" y="5462905"/>
                </a:lnTo>
                <a:lnTo>
                  <a:pt x="5558837" y="5466080"/>
                </a:lnTo>
                <a:lnTo>
                  <a:pt x="5553517" y="5469255"/>
                </a:lnTo>
                <a:lnTo>
                  <a:pt x="5548196" y="5471795"/>
                </a:lnTo>
                <a:lnTo>
                  <a:pt x="5542285" y="5474335"/>
                </a:lnTo>
                <a:lnTo>
                  <a:pt x="5536964" y="5476558"/>
                </a:lnTo>
                <a:lnTo>
                  <a:pt x="5531348" y="5478145"/>
                </a:lnTo>
                <a:lnTo>
                  <a:pt x="5525437" y="5479733"/>
                </a:lnTo>
                <a:lnTo>
                  <a:pt x="5519230" y="5481003"/>
                </a:lnTo>
                <a:lnTo>
                  <a:pt x="5513614" y="5482273"/>
                </a:lnTo>
                <a:lnTo>
                  <a:pt x="5507999" y="5482908"/>
                </a:lnTo>
                <a:lnTo>
                  <a:pt x="5501791" y="5483225"/>
                </a:lnTo>
                <a:lnTo>
                  <a:pt x="5495585" y="5483543"/>
                </a:ln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xmlns="" id="{ABFCEA73-BFF9-43A4-9CE6-B01E78C5A3E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5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xmlns="" id="{6B4AD8D0-8505-4533-8A1F-FDF084BC143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Freeform 11">
            <a:extLst>
              <a:ext uri="{FF2B5EF4-FFF2-40B4-BE49-F238E27FC236}">
                <a16:creationId xmlns:a16="http://schemas.microsoft.com/office/drawing/2014/main" xmlns="" id="{6037D0D8-7716-41B6-AE2D-6EF8B3F54F3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xmlns="" id="{9183D350-3BD5-4E6F-BB75-0FF179C666B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4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Freeform 13">
            <a:extLst>
              <a:ext uri="{FF2B5EF4-FFF2-40B4-BE49-F238E27FC236}">
                <a16:creationId xmlns:a16="http://schemas.microsoft.com/office/drawing/2014/main" xmlns="" id="{772128E3-1CA7-42F7-A653-D18A8277E34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12">
            <a:extLst>
              <a:ext uri="{FF2B5EF4-FFF2-40B4-BE49-F238E27FC236}">
                <a16:creationId xmlns:a16="http://schemas.microsoft.com/office/drawing/2014/main" xmlns="" id="{91FC7336-B8B1-4734-A0D0-85F70FE5553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:a16="http://schemas.microsoft.com/office/drawing/2014/main" xmlns="" id="{A638C627-F711-47E7-8564-9DC1999B3C1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822719" y="30622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822719" y="5541963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39882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17DD-71A3-4F47-8815-1C750CC63445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03D8-CE90-443E-8103-1DCDF72ED1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4684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17DD-71A3-4F47-8815-1C750CC63445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03D8-CE90-443E-8103-1DCDF72ED1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5363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17DD-71A3-4F47-8815-1C750CC63445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03D8-CE90-443E-8103-1DCDF72ED1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849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17DD-71A3-4F47-8815-1C750CC63445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03D8-CE90-443E-8103-1DCDF72ED1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74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17DD-71A3-4F47-8815-1C750CC63445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03D8-CE90-443E-8103-1DCDF72ED1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0560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17DD-71A3-4F47-8815-1C750CC63445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03D8-CE90-443E-8103-1DCDF72ED1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0507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17DD-71A3-4F47-8815-1C750CC63445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03D8-CE90-443E-8103-1DCDF72ED1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5563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17DD-71A3-4F47-8815-1C750CC63445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03D8-CE90-443E-8103-1DCDF72ED1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220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D17DD-71A3-4F47-8815-1C750CC63445}" type="datetimeFigureOut">
              <a:rPr lang="es-ES" smtClean="0"/>
              <a:t>29/08/2018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603D8-CE90-443E-8103-1DCDF72ED1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057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clikc.wcoomd.org/login/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://eprimer.dm3.wcoomdpublications.org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handbook.dm3.wcoomdpublications.org/" TargetMode="External"/><Relationship Id="rId5" Type="http://schemas.openxmlformats.org/officeDocument/2006/relationships/hyperlink" Target="http://www.wcoomd.org/en/topics/facilitation/instrument-and-tools/tools/data-model.aspx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5428618" y="3661986"/>
            <a:ext cx="3357376" cy="2387600"/>
          </a:xfrm>
        </p:spPr>
        <p:txBody>
          <a:bodyPr>
            <a:normAutofit/>
          </a:bodyPr>
          <a:lstStyle/>
          <a:p>
            <a:r>
              <a:rPr lang="en-US" sz="3600" dirty="0" err="1"/>
              <a:t>Modelo</a:t>
            </a:r>
            <a:r>
              <a:rPr lang="en-US" sz="3600" dirty="0"/>
              <a:t> de </a:t>
            </a:r>
            <a:r>
              <a:rPr lang="en-US" sz="3600" dirty="0" err="1"/>
              <a:t>datos</a:t>
            </a:r>
            <a:r>
              <a:rPr lang="en-US" sz="3600" dirty="0"/>
              <a:t> de la </a:t>
            </a:r>
            <a:r>
              <a:rPr lang="en-US" sz="3600" dirty="0" err="1"/>
              <a:t>oma</a:t>
            </a:r>
            <a:endParaRPr lang="en-US" sz="3600" dirty="0">
              <a:solidFill>
                <a:srgbClr val="CDCC00"/>
              </a:solidFill>
            </a:endParaRPr>
          </a:p>
        </p:txBody>
      </p:sp>
      <p:sp>
        <p:nvSpPr>
          <p:cNvPr id="11" name="Subtitle 1">
            <a:extLst>
              <a:ext uri="{FF2B5EF4-FFF2-40B4-BE49-F238E27FC236}">
                <a16:creationId xmlns="" xmlns:a16="http://schemas.microsoft.com/office/drawing/2014/main" id="{0464F394-854B-4359-9F9B-6BEFF1566EF4}"/>
              </a:ext>
            </a:extLst>
          </p:cNvPr>
          <p:cNvSpPr txBox="1">
            <a:spLocks/>
          </p:cNvSpPr>
          <p:nvPr/>
        </p:nvSpPr>
        <p:spPr>
          <a:xfrm>
            <a:off x="5095392" y="6591620"/>
            <a:ext cx="4023828" cy="1179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b="1" kern="1200" baseline="0">
                <a:solidFill>
                  <a:schemeClr val="bg1"/>
                </a:solidFill>
                <a:latin typeface="Corbel (Títulos)"/>
                <a:ea typeface="Open Sans" panose="020B0606030504020204" pitchFamily="34" charset="0"/>
                <a:cs typeface="Traditional Arabic" panose="02020603050405020304" pitchFamily="18" charset="-78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>
                <a:solidFill>
                  <a:prstClr val="white"/>
                </a:solidFill>
              </a:rPr>
              <a:t>Dirección</a:t>
            </a:r>
            <a:r>
              <a:rPr lang="en-US" sz="1200" dirty="0">
                <a:solidFill>
                  <a:prstClr val="white"/>
                </a:solidFill>
              </a:rPr>
              <a:t> Nacional de </a:t>
            </a:r>
            <a:r>
              <a:rPr lang="es-ES" sz="1200" dirty="0">
                <a:solidFill>
                  <a:prstClr val="white"/>
                </a:solidFill>
              </a:rPr>
              <a:t>Aduanas</a:t>
            </a:r>
            <a:r>
              <a:rPr lang="en-US" sz="1200" dirty="0">
                <a:solidFill>
                  <a:prstClr val="white"/>
                </a:solidFill>
              </a:rPr>
              <a:t> de Uruguay</a:t>
            </a:r>
          </a:p>
        </p:txBody>
      </p:sp>
      <p:sp>
        <p:nvSpPr>
          <p:cNvPr id="8" name="Subtitle 1">
            <a:extLst>
              <a:ext uri="{FF2B5EF4-FFF2-40B4-BE49-F238E27FC236}">
                <a16:creationId xmlns="" xmlns:a16="http://schemas.microsoft.com/office/drawing/2014/main" id="{0464F394-854B-4359-9F9B-6BEFF1566EF4}"/>
              </a:ext>
            </a:extLst>
          </p:cNvPr>
          <p:cNvSpPr txBox="1">
            <a:spLocks/>
          </p:cNvSpPr>
          <p:nvPr/>
        </p:nvSpPr>
        <p:spPr>
          <a:xfrm>
            <a:off x="7452320" y="6597354"/>
            <a:ext cx="3104964" cy="1179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b="1" kern="1200" baseline="0">
                <a:solidFill>
                  <a:schemeClr val="bg1"/>
                </a:solidFill>
                <a:latin typeface="Corbel (Títulos)"/>
                <a:ea typeface="Open Sans" panose="020B0606030504020204" pitchFamily="34" charset="0"/>
                <a:cs typeface="Traditional Arabic" panose="02020603050405020304" pitchFamily="18" charset="-78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>
                <a:solidFill>
                  <a:prstClr val="white"/>
                </a:solidFill>
              </a:rPr>
              <a:t>1</a:t>
            </a:r>
            <a:endParaRPr lang="en-US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07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0" t="20680" r="16164" b="10597"/>
          <a:stretch/>
        </p:blipFill>
        <p:spPr bwMode="auto">
          <a:xfrm>
            <a:off x="0" y="1780474"/>
            <a:ext cx="9144000" cy="507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ángulo 19"/>
          <p:cNvSpPr/>
          <p:nvPr/>
        </p:nvSpPr>
        <p:spPr>
          <a:xfrm rot="16200000">
            <a:off x="2588426" y="-795006"/>
            <a:ext cx="3940062" cy="910749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6000">
                <a:srgbClr val="FFFFFF">
                  <a:alpha val="66000"/>
                </a:srgbClr>
              </a:gs>
              <a:gs pos="66000">
                <a:srgbClr val="FFFFF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grpSp>
        <p:nvGrpSpPr>
          <p:cNvPr id="29698" name="Agrupar 19"/>
          <p:cNvGrpSpPr>
            <a:grpSpLocks/>
          </p:cNvGrpSpPr>
          <p:nvPr/>
        </p:nvGrpSpPr>
        <p:grpSpPr bwMode="auto">
          <a:xfrm>
            <a:off x="0" y="6126163"/>
            <a:ext cx="9144000" cy="758825"/>
            <a:chOff x="11759" y="6110735"/>
            <a:chExt cx="9144000" cy="759023"/>
          </a:xfrm>
        </p:grpSpPr>
        <p:pic>
          <p:nvPicPr>
            <p:cNvPr id="29714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5" name="CuadroTexto 10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" sz="1100" b="1">
                  <a:solidFill>
                    <a:srgbClr val="FFFFFF"/>
                  </a:solidFill>
                  <a:latin typeface="Trebuchet MS" panose="020B0603020202020204" pitchFamily="34" charset="0"/>
                </a:rPr>
                <a:t>DIRECCION NACIONAL DE ADUANAS</a:t>
              </a:r>
              <a:endParaRPr lang="es-ES_tradnl" altLang="es-ES" sz="1100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5475" y="6519863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4E4C1D-746A-49F8-88BF-95C9106F8686}" type="slidenum">
              <a:rPr lang="es-ES" altLang="es-UY" b="1">
                <a:solidFill>
                  <a:schemeClr val="bg1"/>
                </a:solidFill>
                <a:latin typeface="Calibri" panose="020F0502020204030204" pitchFamily="34" charset="0"/>
              </a:rPr>
              <a:pPr eaLnBrk="1" hangingPunct="1"/>
              <a:t>10</a:t>
            </a:fld>
            <a:endParaRPr lang="es-ES" altLang="es-UY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9701" name="Freeform 8"/>
          <p:cNvSpPr>
            <a:spLocks/>
          </p:cNvSpPr>
          <p:nvPr/>
        </p:nvSpPr>
        <p:spPr bwMode="auto">
          <a:xfrm>
            <a:off x="7866063" y="0"/>
            <a:ext cx="893762" cy="727075"/>
          </a:xfrm>
          <a:custGeom>
            <a:avLst/>
            <a:gdLst>
              <a:gd name="T0" fmla="*/ 2147483647 w 2812"/>
              <a:gd name="T1" fmla="*/ 2147483647 h 2288"/>
              <a:gd name="T2" fmla="*/ 2147483647 w 2812"/>
              <a:gd name="T3" fmla="*/ 2147483647 h 2288"/>
              <a:gd name="T4" fmla="*/ 2147483647 w 2812"/>
              <a:gd name="T5" fmla="*/ 2147483647 h 2288"/>
              <a:gd name="T6" fmla="*/ 2147483647 w 2812"/>
              <a:gd name="T7" fmla="*/ 2147483647 h 2288"/>
              <a:gd name="T8" fmla="*/ 2147483647 w 2812"/>
              <a:gd name="T9" fmla="*/ 2147483647 h 2288"/>
              <a:gd name="T10" fmla="*/ 2147483647 w 2812"/>
              <a:gd name="T11" fmla="*/ 2147483647 h 2288"/>
              <a:gd name="T12" fmla="*/ 2147483647 w 2812"/>
              <a:gd name="T13" fmla="*/ 2147483647 h 2288"/>
              <a:gd name="T14" fmla="*/ 2147483647 w 2812"/>
              <a:gd name="T15" fmla="*/ 2147483647 h 2288"/>
              <a:gd name="T16" fmla="*/ 2147483647 w 2812"/>
              <a:gd name="T17" fmla="*/ 2147483647 h 2288"/>
              <a:gd name="T18" fmla="*/ 2147483647 w 2812"/>
              <a:gd name="T19" fmla="*/ 2147483647 h 2288"/>
              <a:gd name="T20" fmla="*/ 2147483647 w 2812"/>
              <a:gd name="T21" fmla="*/ 2147483647 h 2288"/>
              <a:gd name="T22" fmla="*/ 2147483647 w 2812"/>
              <a:gd name="T23" fmla="*/ 2147483647 h 2288"/>
              <a:gd name="T24" fmla="*/ 2147483647 w 2812"/>
              <a:gd name="T25" fmla="*/ 2147483647 h 2288"/>
              <a:gd name="T26" fmla="*/ 2147483647 w 2812"/>
              <a:gd name="T27" fmla="*/ 2147483647 h 2288"/>
              <a:gd name="T28" fmla="*/ 2147483647 w 2812"/>
              <a:gd name="T29" fmla="*/ 2147483647 h 2288"/>
              <a:gd name="T30" fmla="*/ 2147483647 w 2812"/>
              <a:gd name="T31" fmla="*/ 2147483647 h 2288"/>
              <a:gd name="T32" fmla="*/ 2147483647 w 2812"/>
              <a:gd name="T33" fmla="*/ 2147483647 h 2288"/>
              <a:gd name="T34" fmla="*/ 2147483647 w 2812"/>
              <a:gd name="T35" fmla="*/ 0 h 2288"/>
              <a:gd name="T36" fmla="*/ 2147483647 w 2812"/>
              <a:gd name="T37" fmla="*/ 2147483647 h 2288"/>
              <a:gd name="T38" fmla="*/ 2147483647 w 2812"/>
              <a:gd name="T39" fmla="*/ 2147483647 h 2288"/>
              <a:gd name="T40" fmla="*/ 2147483647 w 2812"/>
              <a:gd name="T41" fmla="*/ 2147483647 h 2288"/>
              <a:gd name="T42" fmla="*/ 2147483647 w 2812"/>
              <a:gd name="T43" fmla="*/ 2147483647 h 2288"/>
              <a:gd name="T44" fmla="*/ 2147483647 w 2812"/>
              <a:gd name="T45" fmla="*/ 2147483647 h 2288"/>
              <a:gd name="T46" fmla="*/ 2147483647 w 2812"/>
              <a:gd name="T47" fmla="*/ 2147483647 h 2288"/>
              <a:gd name="T48" fmla="*/ 2147483647 w 2812"/>
              <a:gd name="T49" fmla="*/ 2147483647 h 2288"/>
              <a:gd name="T50" fmla="*/ 2147483647 w 2812"/>
              <a:gd name="T51" fmla="*/ 2147483647 h 2288"/>
              <a:gd name="T52" fmla="*/ 0 w 2812"/>
              <a:gd name="T53" fmla="*/ 2147483647 h 2288"/>
              <a:gd name="T54" fmla="*/ 2147483647 w 2812"/>
              <a:gd name="T55" fmla="*/ 2147483647 h 2288"/>
              <a:gd name="T56" fmla="*/ 2147483647 w 2812"/>
              <a:gd name="T57" fmla="*/ 2147483647 h 2288"/>
              <a:gd name="T58" fmla="*/ 2147483647 w 2812"/>
              <a:gd name="T59" fmla="*/ 2147483647 h 2288"/>
              <a:gd name="T60" fmla="*/ 2147483647 w 2812"/>
              <a:gd name="T61" fmla="*/ 2147483647 h 2288"/>
              <a:gd name="T62" fmla="*/ 2147483647 w 2812"/>
              <a:gd name="T63" fmla="*/ 2147483647 h 2288"/>
              <a:gd name="T64" fmla="*/ 2147483647 w 2812"/>
              <a:gd name="T65" fmla="*/ 2147483647 h 2288"/>
              <a:gd name="T66" fmla="*/ 2147483647 w 2812"/>
              <a:gd name="T67" fmla="*/ 2147483647 h 2288"/>
              <a:gd name="T68" fmla="*/ 2147483647 w 2812"/>
              <a:gd name="T69" fmla="*/ 2147483647 h 2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pic>
        <p:nvPicPr>
          <p:cNvPr id="29703" name="Imagen 14" descr="intern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1"/>
          <a:stretch>
            <a:fillRect/>
          </a:stretch>
        </p:blipFill>
        <p:spPr bwMode="auto">
          <a:xfrm>
            <a:off x="34925" y="44450"/>
            <a:ext cx="10414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ítulo 1"/>
          <p:cNvSpPr txBox="1">
            <a:spLocks/>
          </p:cNvSpPr>
          <p:nvPr/>
        </p:nvSpPr>
        <p:spPr bwMode="auto">
          <a:xfrm>
            <a:off x="651669" y="66467"/>
            <a:ext cx="9856787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4000" b="1" dirty="0" smtClean="0">
                <a:solidFill>
                  <a:srgbClr val="002060"/>
                </a:solidFill>
              </a:rPr>
              <a:t>Modelo de datos de la OMA</a:t>
            </a:r>
            <a:endParaRPr lang="es-ES" altLang="es-ES" sz="4000" b="1" dirty="0">
              <a:solidFill>
                <a:srgbClr val="002060"/>
              </a:solidFill>
            </a:endParaRPr>
          </a:p>
        </p:txBody>
      </p:sp>
      <p:sp>
        <p:nvSpPr>
          <p:cNvPr id="29705" name="Freeform 10"/>
          <p:cNvSpPr>
            <a:spLocks/>
          </p:cNvSpPr>
          <p:nvPr/>
        </p:nvSpPr>
        <p:spPr bwMode="auto">
          <a:xfrm flipH="1">
            <a:off x="6588125" y="-1588"/>
            <a:ext cx="1476375" cy="1270001"/>
          </a:xfrm>
          <a:custGeom>
            <a:avLst/>
            <a:gdLst>
              <a:gd name="T0" fmla="*/ 2147483647 w 4991"/>
              <a:gd name="T1" fmla="*/ 2147483647 h 4001"/>
              <a:gd name="T2" fmla="*/ 2147483647 w 4991"/>
              <a:gd name="T3" fmla="*/ 2147483647 h 4001"/>
              <a:gd name="T4" fmla="*/ 2147483647 w 4991"/>
              <a:gd name="T5" fmla="*/ 2147483647 h 4001"/>
              <a:gd name="T6" fmla="*/ 2147483647 w 4991"/>
              <a:gd name="T7" fmla="*/ 2147483647 h 4001"/>
              <a:gd name="T8" fmla="*/ 2147483647 w 4991"/>
              <a:gd name="T9" fmla="*/ 2147483647 h 4001"/>
              <a:gd name="T10" fmla="*/ 2147483647 w 4991"/>
              <a:gd name="T11" fmla="*/ 2147483647 h 4001"/>
              <a:gd name="T12" fmla="*/ 2147483647 w 4991"/>
              <a:gd name="T13" fmla="*/ 2147483647 h 4001"/>
              <a:gd name="T14" fmla="*/ 2147483647 w 4991"/>
              <a:gd name="T15" fmla="*/ 2147483647 h 4001"/>
              <a:gd name="T16" fmla="*/ 2147483647 w 4991"/>
              <a:gd name="T17" fmla="*/ 2147483647 h 4001"/>
              <a:gd name="T18" fmla="*/ 2147483647 w 4991"/>
              <a:gd name="T19" fmla="*/ 2147483647 h 4001"/>
              <a:gd name="T20" fmla="*/ 2147483647 w 4991"/>
              <a:gd name="T21" fmla="*/ 2147483647 h 4001"/>
              <a:gd name="T22" fmla="*/ 2147483647 w 4991"/>
              <a:gd name="T23" fmla="*/ 2147483647 h 4001"/>
              <a:gd name="T24" fmla="*/ 2147483647 w 4991"/>
              <a:gd name="T25" fmla="*/ 2147483647 h 4001"/>
              <a:gd name="T26" fmla="*/ 2147483647 w 4991"/>
              <a:gd name="T27" fmla="*/ 2147483647 h 4001"/>
              <a:gd name="T28" fmla="*/ 2147483647 w 4991"/>
              <a:gd name="T29" fmla="*/ 2147483647 h 4001"/>
              <a:gd name="T30" fmla="*/ 2147483647 w 4991"/>
              <a:gd name="T31" fmla="*/ 2147483647 h 4001"/>
              <a:gd name="T32" fmla="*/ 2147483647 w 4991"/>
              <a:gd name="T33" fmla="*/ 2147483647 h 4001"/>
              <a:gd name="T34" fmla="*/ 2147483647 w 4991"/>
              <a:gd name="T35" fmla="*/ 2147483647 h 4001"/>
              <a:gd name="T36" fmla="*/ 2147483647 w 4991"/>
              <a:gd name="T37" fmla="*/ 2147483647 h 4001"/>
              <a:gd name="T38" fmla="*/ 2147483647 w 4991"/>
              <a:gd name="T39" fmla="*/ 2147483647 h 4001"/>
              <a:gd name="T40" fmla="*/ 2147483647 w 4991"/>
              <a:gd name="T41" fmla="*/ 2147483647 h 4001"/>
              <a:gd name="T42" fmla="*/ 2147483647 w 4991"/>
              <a:gd name="T43" fmla="*/ 2147483647 h 4001"/>
              <a:gd name="T44" fmla="*/ 2147483647 w 4991"/>
              <a:gd name="T45" fmla="*/ 2147483647 h 4001"/>
              <a:gd name="T46" fmla="*/ 2147483647 w 4991"/>
              <a:gd name="T47" fmla="*/ 2147483647 h 4001"/>
              <a:gd name="T48" fmla="*/ 2147483647 w 4991"/>
              <a:gd name="T49" fmla="*/ 2147483647 h 4001"/>
              <a:gd name="T50" fmla="*/ 2147483647 w 4991"/>
              <a:gd name="T51" fmla="*/ 2147483647 h 4001"/>
              <a:gd name="T52" fmla="*/ 2147483647 w 4991"/>
              <a:gd name="T53" fmla="*/ 2147483647 h 4001"/>
              <a:gd name="T54" fmla="*/ 2147483647 w 4991"/>
              <a:gd name="T55" fmla="*/ 2147483647 h 4001"/>
              <a:gd name="T56" fmla="*/ 2147483647 w 4991"/>
              <a:gd name="T57" fmla="*/ 2147483647 h 4001"/>
              <a:gd name="T58" fmla="*/ 2147483647 w 4991"/>
              <a:gd name="T59" fmla="*/ 2147483647 h 4001"/>
              <a:gd name="T60" fmla="*/ 2147483647 w 4991"/>
              <a:gd name="T61" fmla="*/ 2147483647 h 4001"/>
              <a:gd name="T62" fmla="*/ 2147483647 w 4991"/>
              <a:gd name="T63" fmla="*/ 2147483647 h 4001"/>
              <a:gd name="T64" fmla="*/ 2147483647 w 4991"/>
              <a:gd name="T65" fmla="*/ 2147483647 h 4001"/>
              <a:gd name="T66" fmla="*/ 0 w 4991"/>
              <a:gd name="T67" fmla="*/ 0 h 4001"/>
              <a:gd name="T68" fmla="*/ 2147483647 w 4991"/>
              <a:gd name="T69" fmla="*/ 2147483647 h 40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6" name="Freeform 12"/>
          <p:cNvSpPr>
            <a:spLocks/>
          </p:cNvSpPr>
          <p:nvPr/>
        </p:nvSpPr>
        <p:spPr bwMode="auto">
          <a:xfrm rot="2795908" flipH="1">
            <a:off x="1432812" y="-937726"/>
            <a:ext cx="3960868" cy="4163430"/>
          </a:xfrm>
          <a:custGeom>
            <a:avLst/>
            <a:gdLst>
              <a:gd name="T0" fmla="*/ 2147483647 w 7620"/>
              <a:gd name="T1" fmla="*/ 2147483647 h 7094"/>
              <a:gd name="T2" fmla="*/ 2147483647 w 7620"/>
              <a:gd name="T3" fmla="*/ 2147483647 h 7094"/>
              <a:gd name="T4" fmla="*/ 2147483647 w 7620"/>
              <a:gd name="T5" fmla="*/ 2147483647 h 7094"/>
              <a:gd name="T6" fmla="*/ 2147483647 w 7620"/>
              <a:gd name="T7" fmla="*/ 2147483647 h 7094"/>
              <a:gd name="T8" fmla="*/ 2147483647 w 7620"/>
              <a:gd name="T9" fmla="*/ 2147483647 h 7094"/>
              <a:gd name="T10" fmla="*/ 2147483647 w 7620"/>
              <a:gd name="T11" fmla="*/ 2147483647 h 7094"/>
              <a:gd name="T12" fmla="*/ 2147483647 w 7620"/>
              <a:gd name="T13" fmla="*/ 2147483647 h 7094"/>
              <a:gd name="T14" fmla="*/ 2147483647 w 7620"/>
              <a:gd name="T15" fmla="*/ 2147483647 h 7094"/>
              <a:gd name="T16" fmla="*/ 2147483647 w 7620"/>
              <a:gd name="T17" fmla="*/ 2147483647 h 7094"/>
              <a:gd name="T18" fmla="*/ 2147483647 w 7620"/>
              <a:gd name="T19" fmla="*/ 2147483647 h 7094"/>
              <a:gd name="T20" fmla="*/ 2147483647 w 7620"/>
              <a:gd name="T21" fmla="*/ 2147483647 h 7094"/>
              <a:gd name="T22" fmla="*/ 2147483647 w 7620"/>
              <a:gd name="T23" fmla="*/ 2147483647 h 7094"/>
              <a:gd name="T24" fmla="*/ 2147483647 w 7620"/>
              <a:gd name="T25" fmla="*/ 2147483647 h 7094"/>
              <a:gd name="T26" fmla="*/ 2147483647 w 7620"/>
              <a:gd name="T27" fmla="*/ 2147483647 h 7094"/>
              <a:gd name="T28" fmla="*/ 2147483647 w 7620"/>
              <a:gd name="T29" fmla="*/ 2147483647 h 7094"/>
              <a:gd name="T30" fmla="*/ 2147483647 w 7620"/>
              <a:gd name="T31" fmla="*/ 2147483647 h 7094"/>
              <a:gd name="T32" fmla="*/ 2147483647 w 7620"/>
              <a:gd name="T33" fmla="*/ 2147483647 h 7094"/>
              <a:gd name="T34" fmla="*/ 2147483647 w 7620"/>
              <a:gd name="T35" fmla="*/ 2147483647 h 7094"/>
              <a:gd name="T36" fmla="*/ 2147483647 w 7620"/>
              <a:gd name="T37" fmla="*/ 2147483647 h 7094"/>
              <a:gd name="T38" fmla="*/ 2147483647 w 7620"/>
              <a:gd name="T39" fmla="*/ 2147483647 h 7094"/>
              <a:gd name="T40" fmla="*/ 2147483647 w 7620"/>
              <a:gd name="T41" fmla="*/ 2147483647 h 7094"/>
              <a:gd name="T42" fmla="*/ 2147483647 w 7620"/>
              <a:gd name="T43" fmla="*/ 2147483647 h 7094"/>
              <a:gd name="T44" fmla="*/ 2147483647 w 7620"/>
              <a:gd name="T45" fmla="*/ 2147483647 h 7094"/>
              <a:gd name="T46" fmla="*/ 2147483647 w 7620"/>
              <a:gd name="T47" fmla="*/ 2147483647 h 7094"/>
              <a:gd name="T48" fmla="*/ 2147483647 w 7620"/>
              <a:gd name="T49" fmla="*/ 2147483647 h 7094"/>
              <a:gd name="T50" fmla="*/ 2147483647 w 7620"/>
              <a:gd name="T51" fmla="*/ 2147483647 h 7094"/>
              <a:gd name="T52" fmla="*/ 2147483647 w 7620"/>
              <a:gd name="T53" fmla="*/ 2147483647 h 7094"/>
              <a:gd name="T54" fmla="*/ 2147483647 w 7620"/>
              <a:gd name="T55" fmla="*/ 2147483647 h 7094"/>
              <a:gd name="T56" fmla="*/ 2147483647 w 7620"/>
              <a:gd name="T57" fmla="*/ 2147483647 h 7094"/>
              <a:gd name="T58" fmla="*/ 2147483647 w 7620"/>
              <a:gd name="T59" fmla="*/ 2147483647 h 7094"/>
              <a:gd name="T60" fmla="*/ 2147483647 w 7620"/>
              <a:gd name="T61" fmla="*/ 2147483647 h 7094"/>
              <a:gd name="T62" fmla="*/ 2147483647 w 7620"/>
              <a:gd name="T63" fmla="*/ 2147483647 h 7094"/>
              <a:gd name="T64" fmla="*/ 2147483647 w 7620"/>
              <a:gd name="T65" fmla="*/ 2147483647 h 7094"/>
              <a:gd name="T66" fmla="*/ 2147483647 w 7620"/>
              <a:gd name="T67" fmla="*/ 2147483647 h 7094"/>
              <a:gd name="T68" fmla="*/ 2147483647 w 7620"/>
              <a:gd name="T69" fmla="*/ 2147483647 h 7094"/>
              <a:gd name="T70" fmla="*/ 2147483647 w 7620"/>
              <a:gd name="T71" fmla="*/ 2147483647 h 7094"/>
              <a:gd name="T72" fmla="*/ 2147483647 w 7620"/>
              <a:gd name="T73" fmla="*/ 2147483647 h 7094"/>
              <a:gd name="T74" fmla="*/ 2147483647 w 7620"/>
              <a:gd name="T75" fmla="*/ 2147483647 h 7094"/>
              <a:gd name="T76" fmla="*/ 2147483647 w 7620"/>
              <a:gd name="T77" fmla="*/ 2147483647 h 7094"/>
              <a:gd name="T78" fmla="*/ 2147483647 w 7620"/>
              <a:gd name="T79" fmla="*/ 2147483647 h 7094"/>
              <a:gd name="T80" fmla="*/ 2147483647 w 7620"/>
              <a:gd name="T81" fmla="*/ 2147483647 h 7094"/>
              <a:gd name="T82" fmla="*/ 2147483647 w 7620"/>
              <a:gd name="T83" fmla="*/ 2147483647 h 7094"/>
              <a:gd name="T84" fmla="*/ 2147483647 w 7620"/>
              <a:gd name="T85" fmla="*/ 2147483647 h 7094"/>
              <a:gd name="T86" fmla="*/ 2147483647 w 7620"/>
              <a:gd name="T87" fmla="*/ 2147483647 h 7094"/>
              <a:gd name="T88" fmla="*/ 2147483647 w 7620"/>
              <a:gd name="T89" fmla="*/ 2147483647 h 70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7" name="Título 1"/>
          <p:cNvSpPr txBox="1">
            <a:spLocks/>
          </p:cNvSpPr>
          <p:nvPr/>
        </p:nvSpPr>
        <p:spPr bwMode="auto">
          <a:xfrm>
            <a:off x="651668" y="662731"/>
            <a:ext cx="985678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2000" b="1" dirty="0" smtClean="0">
                <a:solidFill>
                  <a:srgbClr val="002060"/>
                </a:solidFill>
              </a:rPr>
              <a:t>¿Cuál sería una estrategia de adopción?</a:t>
            </a:r>
            <a:endParaRPr lang="es-UY" altLang="es-ES" sz="5400" b="1" dirty="0">
              <a:solidFill>
                <a:srgbClr val="002060"/>
              </a:solidFill>
            </a:endParaRPr>
          </a:p>
        </p:txBody>
      </p:sp>
      <p:sp>
        <p:nvSpPr>
          <p:cNvPr id="15" name="Marcador de contenido 2"/>
          <p:cNvSpPr txBox="1">
            <a:spLocks/>
          </p:cNvSpPr>
          <p:nvPr/>
        </p:nvSpPr>
        <p:spPr>
          <a:xfrm>
            <a:off x="-65012" y="2249464"/>
            <a:ext cx="9330198" cy="3681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b="1" dirty="0" smtClean="0"/>
              <a:t>COMUNIDAD </a:t>
            </a:r>
            <a:r>
              <a:rPr lang="es-ES" b="1" dirty="0" smtClean="0"/>
              <a:t>DEL COMERCIO </a:t>
            </a:r>
            <a:r>
              <a:rPr lang="es-ES" b="1" dirty="0" smtClean="0"/>
              <a:t>EXTERIOR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smtClean="0"/>
              <a:t>Enfoque </a:t>
            </a:r>
            <a:r>
              <a:rPr lang="es-ES" b="1" dirty="0" smtClean="0"/>
              <a:t>MULTIDISCIPLINARIO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smtClean="0"/>
              <a:t>Coaliciones</a:t>
            </a:r>
            <a:r>
              <a:rPr lang="es-ES" dirty="0" smtClean="0"/>
              <a:t>: </a:t>
            </a:r>
            <a:r>
              <a:rPr lang="es-ES" b="1" dirty="0" smtClean="0"/>
              <a:t>DNA – VUCE – SECTOR </a:t>
            </a:r>
            <a:r>
              <a:rPr lang="es-ES" b="1" dirty="0" smtClean="0"/>
              <a:t>PRIVADO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Agenda de difusión del Modelo de datos liderada por </a:t>
            </a:r>
            <a:r>
              <a:rPr lang="es-ES" dirty="0" smtClean="0"/>
              <a:t>DNA</a:t>
            </a:r>
            <a:endParaRPr lang="es-ES" dirty="0"/>
          </a:p>
        </p:txBody>
      </p:sp>
      <p:pic>
        <p:nvPicPr>
          <p:cNvPr id="16" name="Imagen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689" y="1647004"/>
            <a:ext cx="1698795" cy="57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08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Agrupar 19"/>
          <p:cNvGrpSpPr>
            <a:grpSpLocks/>
          </p:cNvGrpSpPr>
          <p:nvPr/>
        </p:nvGrpSpPr>
        <p:grpSpPr bwMode="auto">
          <a:xfrm>
            <a:off x="0" y="6126163"/>
            <a:ext cx="9144000" cy="758825"/>
            <a:chOff x="11759" y="6110735"/>
            <a:chExt cx="9144000" cy="759023"/>
          </a:xfrm>
        </p:grpSpPr>
        <p:pic>
          <p:nvPicPr>
            <p:cNvPr id="29714" name="Imagen 18" descr="pi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5" name="CuadroTexto 10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" sz="1100" b="1">
                  <a:solidFill>
                    <a:srgbClr val="FFFFFF"/>
                  </a:solidFill>
                  <a:latin typeface="Trebuchet MS" panose="020B0603020202020204" pitchFamily="34" charset="0"/>
                </a:rPr>
                <a:t>DIRECCION NACIONAL DE ADUANAS</a:t>
              </a:r>
              <a:endParaRPr lang="es-ES_tradnl" altLang="es-ES" sz="1100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5475" y="6519863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4E4C1D-746A-49F8-88BF-95C9106F8686}" type="slidenum">
              <a:rPr lang="es-ES" altLang="es-UY" b="1">
                <a:solidFill>
                  <a:schemeClr val="bg1"/>
                </a:solidFill>
                <a:latin typeface="Calibri" panose="020F0502020204030204" pitchFamily="34" charset="0"/>
              </a:rPr>
              <a:pPr eaLnBrk="1" hangingPunct="1"/>
              <a:t>11</a:t>
            </a:fld>
            <a:endParaRPr lang="es-ES" altLang="es-UY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9701" name="Freeform 8"/>
          <p:cNvSpPr>
            <a:spLocks/>
          </p:cNvSpPr>
          <p:nvPr/>
        </p:nvSpPr>
        <p:spPr bwMode="auto">
          <a:xfrm>
            <a:off x="7866063" y="0"/>
            <a:ext cx="893762" cy="727075"/>
          </a:xfrm>
          <a:custGeom>
            <a:avLst/>
            <a:gdLst>
              <a:gd name="T0" fmla="*/ 2147483647 w 2812"/>
              <a:gd name="T1" fmla="*/ 2147483647 h 2288"/>
              <a:gd name="T2" fmla="*/ 2147483647 w 2812"/>
              <a:gd name="T3" fmla="*/ 2147483647 h 2288"/>
              <a:gd name="T4" fmla="*/ 2147483647 w 2812"/>
              <a:gd name="T5" fmla="*/ 2147483647 h 2288"/>
              <a:gd name="T6" fmla="*/ 2147483647 w 2812"/>
              <a:gd name="T7" fmla="*/ 2147483647 h 2288"/>
              <a:gd name="T8" fmla="*/ 2147483647 w 2812"/>
              <a:gd name="T9" fmla="*/ 2147483647 h 2288"/>
              <a:gd name="T10" fmla="*/ 2147483647 w 2812"/>
              <a:gd name="T11" fmla="*/ 2147483647 h 2288"/>
              <a:gd name="T12" fmla="*/ 2147483647 w 2812"/>
              <a:gd name="T13" fmla="*/ 2147483647 h 2288"/>
              <a:gd name="T14" fmla="*/ 2147483647 w 2812"/>
              <a:gd name="T15" fmla="*/ 2147483647 h 2288"/>
              <a:gd name="T16" fmla="*/ 2147483647 w 2812"/>
              <a:gd name="T17" fmla="*/ 2147483647 h 2288"/>
              <a:gd name="T18" fmla="*/ 2147483647 w 2812"/>
              <a:gd name="T19" fmla="*/ 2147483647 h 2288"/>
              <a:gd name="T20" fmla="*/ 2147483647 w 2812"/>
              <a:gd name="T21" fmla="*/ 2147483647 h 2288"/>
              <a:gd name="T22" fmla="*/ 2147483647 w 2812"/>
              <a:gd name="T23" fmla="*/ 2147483647 h 2288"/>
              <a:gd name="T24" fmla="*/ 2147483647 w 2812"/>
              <a:gd name="T25" fmla="*/ 2147483647 h 2288"/>
              <a:gd name="T26" fmla="*/ 2147483647 w 2812"/>
              <a:gd name="T27" fmla="*/ 2147483647 h 2288"/>
              <a:gd name="T28" fmla="*/ 2147483647 w 2812"/>
              <a:gd name="T29" fmla="*/ 2147483647 h 2288"/>
              <a:gd name="T30" fmla="*/ 2147483647 w 2812"/>
              <a:gd name="T31" fmla="*/ 2147483647 h 2288"/>
              <a:gd name="T32" fmla="*/ 2147483647 w 2812"/>
              <a:gd name="T33" fmla="*/ 2147483647 h 2288"/>
              <a:gd name="T34" fmla="*/ 2147483647 w 2812"/>
              <a:gd name="T35" fmla="*/ 0 h 2288"/>
              <a:gd name="T36" fmla="*/ 2147483647 w 2812"/>
              <a:gd name="T37" fmla="*/ 2147483647 h 2288"/>
              <a:gd name="T38" fmla="*/ 2147483647 w 2812"/>
              <a:gd name="T39" fmla="*/ 2147483647 h 2288"/>
              <a:gd name="T40" fmla="*/ 2147483647 w 2812"/>
              <a:gd name="T41" fmla="*/ 2147483647 h 2288"/>
              <a:gd name="T42" fmla="*/ 2147483647 w 2812"/>
              <a:gd name="T43" fmla="*/ 2147483647 h 2288"/>
              <a:gd name="T44" fmla="*/ 2147483647 w 2812"/>
              <a:gd name="T45" fmla="*/ 2147483647 h 2288"/>
              <a:gd name="T46" fmla="*/ 2147483647 w 2812"/>
              <a:gd name="T47" fmla="*/ 2147483647 h 2288"/>
              <a:gd name="T48" fmla="*/ 2147483647 w 2812"/>
              <a:gd name="T49" fmla="*/ 2147483647 h 2288"/>
              <a:gd name="T50" fmla="*/ 2147483647 w 2812"/>
              <a:gd name="T51" fmla="*/ 2147483647 h 2288"/>
              <a:gd name="T52" fmla="*/ 0 w 2812"/>
              <a:gd name="T53" fmla="*/ 2147483647 h 2288"/>
              <a:gd name="T54" fmla="*/ 2147483647 w 2812"/>
              <a:gd name="T55" fmla="*/ 2147483647 h 2288"/>
              <a:gd name="T56" fmla="*/ 2147483647 w 2812"/>
              <a:gd name="T57" fmla="*/ 2147483647 h 2288"/>
              <a:gd name="T58" fmla="*/ 2147483647 w 2812"/>
              <a:gd name="T59" fmla="*/ 2147483647 h 2288"/>
              <a:gd name="T60" fmla="*/ 2147483647 w 2812"/>
              <a:gd name="T61" fmla="*/ 2147483647 h 2288"/>
              <a:gd name="T62" fmla="*/ 2147483647 w 2812"/>
              <a:gd name="T63" fmla="*/ 2147483647 h 2288"/>
              <a:gd name="T64" fmla="*/ 2147483647 w 2812"/>
              <a:gd name="T65" fmla="*/ 2147483647 h 2288"/>
              <a:gd name="T66" fmla="*/ 2147483647 w 2812"/>
              <a:gd name="T67" fmla="*/ 2147483647 h 2288"/>
              <a:gd name="T68" fmla="*/ 2147483647 w 2812"/>
              <a:gd name="T69" fmla="*/ 2147483647 h 2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pic>
        <p:nvPicPr>
          <p:cNvPr id="29703" name="Imagen 14" descr="intern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1"/>
          <a:stretch>
            <a:fillRect/>
          </a:stretch>
        </p:blipFill>
        <p:spPr bwMode="auto">
          <a:xfrm>
            <a:off x="34925" y="44450"/>
            <a:ext cx="10414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ítulo 1"/>
          <p:cNvSpPr txBox="1">
            <a:spLocks/>
          </p:cNvSpPr>
          <p:nvPr/>
        </p:nvSpPr>
        <p:spPr bwMode="auto">
          <a:xfrm>
            <a:off x="651669" y="66467"/>
            <a:ext cx="9856787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4000" b="1" dirty="0" smtClean="0">
                <a:solidFill>
                  <a:srgbClr val="002060"/>
                </a:solidFill>
              </a:rPr>
              <a:t>Modelo de datos de la OMA</a:t>
            </a:r>
            <a:endParaRPr lang="es-ES" altLang="es-ES" sz="4000" b="1" dirty="0">
              <a:solidFill>
                <a:srgbClr val="002060"/>
              </a:solidFill>
            </a:endParaRPr>
          </a:p>
        </p:txBody>
      </p:sp>
      <p:sp>
        <p:nvSpPr>
          <p:cNvPr id="29705" name="Freeform 10"/>
          <p:cNvSpPr>
            <a:spLocks/>
          </p:cNvSpPr>
          <p:nvPr/>
        </p:nvSpPr>
        <p:spPr bwMode="auto">
          <a:xfrm flipH="1">
            <a:off x="6588125" y="-1588"/>
            <a:ext cx="1476375" cy="1270001"/>
          </a:xfrm>
          <a:custGeom>
            <a:avLst/>
            <a:gdLst>
              <a:gd name="T0" fmla="*/ 2147483647 w 4991"/>
              <a:gd name="T1" fmla="*/ 2147483647 h 4001"/>
              <a:gd name="T2" fmla="*/ 2147483647 w 4991"/>
              <a:gd name="T3" fmla="*/ 2147483647 h 4001"/>
              <a:gd name="T4" fmla="*/ 2147483647 w 4991"/>
              <a:gd name="T5" fmla="*/ 2147483647 h 4001"/>
              <a:gd name="T6" fmla="*/ 2147483647 w 4991"/>
              <a:gd name="T7" fmla="*/ 2147483647 h 4001"/>
              <a:gd name="T8" fmla="*/ 2147483647 w 4991"/>
              <a:gd name="T9" fmla="*/ 2147483647 h 4001"/>
              <a:gd name="T10" fmla="*/ 2147483647 w 4991"/>
              <a:gd name="T11" fmla="*/ 2147483647 h 4001"/>
              <a:gd name="T12" fmla="*/ 2147483647 w 4991"/>
              <a:gd name="T13" fmla="*/ 2147483647 h 4001"/>
              <a:gd name="T14" fmla="*/ 2147483647 w 4991"/>
              <a:gd name="T15" fmla="*/ 2147483647 h 4001"/>
              <a:gd name="T16" fmla="*/ 2147483647 w 4991"/>
              <a:gd name="T17" fmla="*/ 2147483647 h 4001"/>
              <a:gd name="T18" fmla="*/ 2147483647 w 4991"/>
              <a:gd name="T19" fmla="*/ 2147483647 h 4001"/>
              <a:gd name="T20" fmla="*/ 2147483647 w 4991"/>
              <a:gd name="T21" fmla="*/ 2147483647 h 4001"/>
              <a:gd name="T22" fmla="*/ 2147483647 w 4991"/>
              <a:gd name="T23" fmla="*/ 2147483647 h 4001"/>
              <a:gd name="T24" fmla="*/ 2147483647 w 4991"/>
              <a:gd name="T25" fmla="*/ 2147483647 h 4001"/>
              <a:gd name="T26" fmla="*/ 2147483647 w 4991"/>
              <a:gd name="T27" fmla="*/ 2147483647 h 4001"/>
              <a:gd name="T28" fmla="*/ 2147483647 w 4991"/>
              <a:gd name="T29" fmla="*/ 2147483647 h 4001"/>
              <a:gd name="T30" fmla="*/ 2147483647 w 4991"/>
              <a:gd name="T31" fmla="*/ 2147483647 h 4001"/>
              <a:gd name="T32" fmla="*/ 2147483647 w 4991"/>
              <a:gd name="T33" fmla="*/ 2147483647 h 4001"/>
              <a:gd name="T34" fmla="*/ 2147483647 w 4991"/>
              <a:gd name="T35" fmla="*/ 2147483647 h 4001"/>
              <a:gd name="T36" fmla="*/ 2147483647 w 4991"/>
              <a:gd name="T37" fmla="*/ 2147483647 h 4001"/>
              <a:gd name="T38" fmla="*/ 2147483647 w 4991"/>
              <a:gd name="T39" fmla="*/ 2147483647 h 4001"/>
              <a:gd name="T40" fmla="*/ 2147483647 w 4991"/>
              <a:gd name="T41" fmla="*/ 2147483647 h 4001"/>
              <a:gd name="T42" fmla="*/ 2147483647 w 4991"/>
              <a:gd name="T43" fmla="*/ 2147483647 h 4001"/>
              <a:gd name="T44" fmla="*/ 2147483647 w 4991"/>
              <a:gd name="T45" fmla="*/ 2147483647 h 4001"/>
              <a:gd name="T46" fmla="*/ 2147483647 w 4991"/>
              <a:gd name="T47" fmla="*/ 2147483647 h 4001"/>
              <a:gd name="T48" fmla="*/ 2147483647 w 4991"/>
              <a:gd name="T49" fmla="*/ 2147483647 h 4001"/>
              <a:gd name="T50" fmla="*/ 2147483647 w 4991"/>
              <a:gd name="T51" fmla="*/ 2147483647 h 4001"/>
              <a:gd name="T52" fmla="*/ 2147483647 w 4991"/>
              <a:gd name="T53" fmla="*/ 2147483647 h 4001"/>
              <a:gd name="T54" fmla="*/ 2147483647 w 4991"/>
              <a:gd name="T55" fmla="*/ 2147483647 h 4001"/>
              <a:gd name="T56" fmla="*/ 2147483647 w 4991"/>
              <a:gd name="T57" fmla="*/ 2147483647 h 4001"/>
              <a:gd name="T58" fmla="*/ 2147483647 w 4991"/>
              <a:gd name="T59" fmla="*/ 2147483647 h 4001"/>
              <a:gd name="T60" fmla="*/ 2147483647 w 4991"/>
              <a:gd name="T61" fmla="*/ 2147483647 h 4001"/>
              <a:gd name="T62" fmla="*/ 2147483647 w 4991"/>
              <a:gd name="T63" fmla="*/ 2147483647 h 4001"/>
              <a:gd name="T64" fmla="*/ 2147483647 w 4991"/>
              <a:gd name="T65" fmla="*/ 2147483647 h 4001"/>
              <a:gd name="T66" fmla="*/ 0 w 4991"/>
              <a:gd name="T67" fmla="*/ 0 h 4001"/>
              <a:gd name="T68" fmla="*/ 2147483647 w 4991"/>
              <a:gd name="T69" fmla="*/ 2147483647 h 40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6" name="Freeform 12"/>
          <p:cNvSpPr>
            <a:spLocks/>
          </p:cNvSpPr>
          <p:nvPr/>
        </p:nvSpPr>
        <p:spPr bwMode="auto">
          <a:xfrm rot="2795908" flipH="1">
            <a:off x="1432812" y="-937726"/>
            <a:ext cx="3960868" cy="4163430"/>
          </a:xfrm>
          <a:custGeom>
            <a:avLst/>
            <a:gdLst>
              <a:gd name="T0" fmla="*/ 2147483647 w 7620"/>
              <a:gd name="T1" fmla="*/ 2147483647 h 7094"/>
              <a:gd name="T2" fmla="*/ 2147483647 w 7620"/>
              <a:gd name="T3" fmla="*/ 2147483647 h 7094"/>
              <a:gd name="T4" fmla="*/ 2147483647 w 7620"/>
              <a:gd name="T5" fmla="*/ 2147483647 h 7094"/>
              <a:gd name="T6" fmla="*/ 2147483647 w 7620"/>
              <a:gd name="T7" fmla="*/ 2147483647 h 7094"/>
              <a:gd name="T8" fmla="*/ 2147483647 w 7620"/>
              <a:gd name="T9" fmla="*/ 2147483647 h 7094"/>
              <a:gd name="T10" fmla="*/ 2147483647 w 7620"/>
              <a:gd name="T11" fmla="*/ 2147483647 h 7094"/>
              <a:gd name="T12" fmla="*/ 2147483647 w 7620"/>
              <a:gd name="T13" fmla="*/ 2147483647 h 7094"/>
              <a:gd name="T14" fmla="*/ 2147483647 w 7620"/>
              <a:gd name="T15" fmla="*/ 2147483647 h 7094"/>
              <a:gd name="T16" fmla="*/ 2147483647 w 7620"/>
              <a:gd name="T17" fmla="*/ 2147483647 h 7094"/>
              <a:gd name="T18" fmla="*/ 2147483647 w 7620"/>
              <a:gd name="T19" fmla="*/ 2147483647 h 7094"/>
              <a:gd name="T20" fmla="*/ 2147483647 w 7620"/>
              <a:gd name="T21" fmla="*/ 2147483647 h 7094"/>
              <a:gd name="T22" fmla="*/ 2147483647 w 7620"/>
              <a:gd name="T23" fmla="*/ 2147483647 h 7094"/>
              <a:gd name="T24" fmla="*/ 2147483647 w 7620"/>
              <a:gd name="T25" fmla="*/ 2147483647 h 7094"/>
              <a:gd name="T26" fmla="*/ 2147483647 w 7620"/>
              <a:gd name="T27" fmla="*/ 2147483647 h 7094"/>
              <a:gd name="T28" fmla="*/ 2147483647 w 7620"/>
              <a:gd name="T29" fmla="*/ 2147483647 h 7094"/>
              <a:gd name="T30" fmla="*/ 2147483647 w 7620"/>
              <a:gd name="T31" fmla="*/ 2147483647 h 7094"/>
              <a:gd name="T32" fmla="*/ 2147483647 w 7620"/>
              <a:gd name="T33" fmla="*/ 2147483647 h 7094"/>
              <a:gd name="T34" fmla="*/ 2147483647 w 7620"/>
              <a:gd name="T35" fmla="*/ 2147483647 h 7094"/>
              <a:gd name="T36" fmla="*/ 2147483647 w 7620"/>
              <a:gd name="T37" fmla="*/ 2147483647 h 7094"/>
              <a:gd name="T38" fmla="*/ 2147483647 w 7620"/>
              <a:gd name="T39" fmla="*/ 2147483647 h 7094"/>
              <a:gd name="T40" fmla="*/ 2147483647 w 7620"/>
              <a:gd name="T41" fmla="*/ 2147483647 h 7094"/>
              <a:gd name="T42" fmla="*/ 2147483647 w 7620"/>
              <a:gd name="T43" fmla="*/ 2147483647 h 7094"/>
              <a:gd name="T44" fmla="*/ 2147483647 w 7620"/>
              <a:gd name="T45" fmla="*/ 2147483647 h 7094"/>
              <a:gd name="T46" fmla="*/ 2147483647 w 7620"/>
              <a:gd name="T47" fmla="*/ 2147483647 h 7094"/>
              <a:gd name="T48" fmla="*/ 2147483647 w 7620"/>
              <a:gd name="T49" fmla="*/ 2147483647 h 7094"/>
              <a:gd name="T50" fmla="*/ 2147483647 w 7620"/>
              <a:gd name="T51" fmla="*/ 2147483647 h 7094"/>
              <a:gd name="T52" fmla="*/ 2147483647 w 7620"/>
              <a:gd name="T53" fmla="*/ 2147483647 h 7094"/>
              <a:gd name="T54" fmla="*/ 2147483647 w 7620"/>
              <a:gd name="T55" fmla="*/ 2147483647 h 7094"/>
              <a:gd name="T56" fmla="*/ 2147483647 w 7620"/>
              <a:gd name="T57" fmla="*/ 2147483647 h 7094"/>
              <a:gd name="T58" fmla="*/ 2147483647 w 7620"/>
              <a:gd name="T59" fmla="*/ 2147483647 h 7094"/>
              <a:gd name="T60" fmla="*/ 2147483647 w 7620"/>
              <a:gd name="T61" fmla="*/ 2147483647 h 7094"/>
              <a:gd name="T62" fmla="*/ 2147483647 w 7620"/>
              <a:gd name="T63" fmla="*/ 2147483647 h 7094"/>
              <a:gd name="T64" fmla="*/ 2147483647 w 7620"/>
              <a:gd name="T65" fmla="*/ 2147483647 h 7094"/>
              <a:gd name="T66" fmla="*/ 2147483647 w 7620"/>
              <a:gd name="T67" fmla="*/ 2147483647 h 7094"/>
              <a:gd name="T68" fmla="*/ 2147483647 w 7620"/>
              <a:gd name="T69" fmla="*/ 2147483647 h 7094"/>
              <a:gd name="T70" fmla="*/ 2147483647 w 7620"/>
              <a:gd name="T71" fmla="*/ 2147483647 h 7094"/>
              <a:gd name="T72" fmla="*/ 2147483647 w 7620"/>
              <a:gd name="T73" fmla="*/ 2147483647 h 7094"/>
              <a:gd name="T74" fmla="*/ 2147483647 w 7620"/>
              <a:gd name="T75" fmla="*/ 2147483647 h 7094"/>
              <a:gd name="T76" fmla="*/ 2147483647 w 7620"/>
              <a:gd name="T77" fmla="*/ 2147483647 h 7094"/>
              <a:gd name="T78" fmla="*/ 2147483647 w 7620"/>
              <a:gd name="T79" fmla="*/ 2147483647 h 7094"/>
              <a:gd name="T80" fmla="*/ 2147483647 w 7620"/>
              <a:gd name="T81" fmla="*/ 2147483647 h 7094"/>
              <a:gd name="T82" fmla="*/ 2147483647 w 7620"/>
              <a:gd name="T83" fmla="*/ 2147483647 h 7094"/>
              <a:gd name="T84" fmla="*/ 2147483647 w 7620"/>
              <a:gd name="T85" fmla="*/ 2147483647 h 7094"/>
              <a:gd name="T86" fmla="*/ 2147483647 w 7620"/>
              <a:gd name="T87" fmla="*/ 2147483647 h 7094"/>
              <a:gd name="T88" fmla="*/ 2147483647 w 7620"/>
              <a:gd name="T89" fmla="*/ 2147483647 h 70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7" name="Título 1"/>
          <p:cNvSpPr txBox="1">
            <a:spLocks/>
          </p:cNvSpPr>
          <p:nvPr/>
        </p:nvSpPr>
        <p:spPr bwMode="auto">
          <a:xfrm>
            <a:off x="651668" y="662731"/>
            <a:ext cx="985678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2000" b="1" dirty="0" smtClean="0">
                <a:solidFill>
                  <a:srgbClr val="002060"/>
                </a:solidFill>
              </a:rPr>
              <a:t>¿Cuál sería una estrategia de adopción?</a:t>
            </a:r>
            <a:endParaRPr lang="es-UY" altLang="es-ES" sz="5400" b="1" dirty="0">
              <a:solidFill>
                <a:srgbClr val="002060"/>
              </a:solidFill>
            </a:endParaRPr>
          </a:p>
        </p:txBody>
      </p:sp>
      <p:sp>
        <p:nvSpPr>
          <p:cNvPr id="15" name="Marcador de contenido 2"/>
          <p:cNvSpPr txBox="1">
            <a:spLocks/>
          </p:cNvSpPr>
          <p:nvPr/>
        </p:nvSpPr>
        <p:spPr>
          <a:xfrm>
            <a:off x="156113" y="2023927"/>
            <a:ext cx="4889613" cy="5032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l" eaLnBrk="0" hangingPunct="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Blip>
                <a:blip r:embed="rId5"/>
              </a:buBlip>
            </a:pPr>
            <a:r>
              <a:rPr lang="es-ES" sz="1800" dirty="0" smtClean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MERCOSUR: </a:t>
            </a:r>
            <a:r>
              <a:rPr lang="es-ES" sz="1800" b="1" dirty="0" smtClean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ADOPCIÓN en los intercambios entre Aduanas </a:t>
            </a:r>
            <a:r>
              <a:rPr lang="es-ES" sz="1800" dirty="0" smtClean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(INDIRA </a:t>
            </a:r>
            <a:r>
              <a:rPr lang="es-ES" sz="18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y SINTIA</a:t>
            </a:r>
            <a:r>
              <a:rPr lang="es-ES" sz="1800" dirty="0" smtClean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)</a:t>
            </a:r>
          </a:p>
          <a:p>
            <a:pPr marL="0" lvl="1" algn="l" eaLnBrk="0" hangingPunct="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</a:pPr>
            <a:endParaRPr lang="es-ES" sz="1050" dirty="0">
              <a:latin typeface="Trebuchet MS" panose="020B0603020202020204" pitchFamily="34" charset="0"/>
              <a:ea typeface="ＭＳ Ｐゴシック" panose="020B0600070205080204" pitchFamily="34" charset="-128"/>
              <a:cs typeface="Trebuchet MS" panose="020B0603020202020204" pitchFamily="34" charset="0"/>
            </a:endParaRPr>
          </a:p>
          <a:p>
            <a:pPr marL="342900" lvl="1" indent="-342900" algn="l" eaLnBrk="0" hangingPunct="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Blip>
                <a:blip r:embed="rId5"/>
              </a:buBlip>
            </a:pPr>
            <a:r>
              <a:rPr lang="es-ES" sz="18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A nivel nacional, incorporar en </a:t>
            </a:r>
            <a:r>
              <a:rPr lang="es-ES" sz="1800" b="1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NUEVAS DECLARACIONES ADUANERAS</a:t>
            </a:r>
          </a:p>
          <a:p>
            <a:pPr marL="0" lvl="1" algn="l" eaLnBrk="0" hangingPunct="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</a:pPr>
            <a:endParaRPr lang="es-ES" sz="1800" dirty="0" smtClean="0">
              <a:latin typeface="Trebuchet MS" panose="020B0603020202020204" pitchFamily="34" charset="0"/>
              <a:ea typeface="ＭＳ Ｐゴシック" panose="020B0600070205080204" pitchFamily="34" charset="-128"/>
              <a:cs typeface="Trebuchet MS" panose="020B0603020202020204" pitchFamily="34" charset="0"/>
            </a:endParaRPr>
          </a:p>
          <a:p>
            <a:pPr marL="342900" lvl="1" indent="-342900" algn="l" eaLnBrk="0" hangingPunct="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Blip>
                <a:blip r:embed="rId5"/>
              </a:buBlip>
            </a:pPr>
            <a:r>
              <a:rPr lang="es-ES" sz="1800" dirty="0" smtClean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Pilotos voluntarios para </a:t>
            </a:r>
            <a:r>
              <a:rPr lang="es-ES" sz="18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las </a:t>
            </a:r>
            <a:r>
              <a:rPr lang="es-ES" sz="1800" b="1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DECLARACIONES ADUANERAS YA </a:t>
            </a:r>
            <a:r>
              <a:rPr lang="es-ES" sz="1800" b="1" dirty="0" smtClean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IMPLANTADAS</a:t>
            </a:r>
          </a:p>
          <a:p>
            <a:pPr marL="0" lvl="1" algn="l" eaLnBrk="0" hangingPunct="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</a:pPr>
            <a:endParaRPr lang="es-ES" sz="1800" dirty="0" smtClean="0">
              <a:latin typeface="Trebuchet MS" panose="020B0603020202020204" pitchFamily="34" charset="0"/>
              <a:ea typeface="ＭＳ Ｐゴシック" panose="020B0600070205080204" pitchFamily="34" charset="-128"/>
              <a:cs typeface="Trebuchet MS" panose="020B0603020202020204" pitchFamily="34" charset="0"/>
            </a:endParaRPr>
          </a:p>
          <a:p>
            <a:pPr marL="342900" lvl="1" indent="-342900" algn="l" eaLnBrk="0" hangingPunct="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Blip>
                <a:blip r:embed="rId5"/>
              </a:buBlip>
            </a:pPr>
            <a:r>
              <a:rPr lang="es-ES" sz="1800" dirty="0" smtClean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Iniciativas </a:t>
            </a:r>
            <a:r>
              <a:rPr lang="es-ES" sz="18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integradas pero independientes para </a:t>
            </a:r>
            <a:r>
              <a:rPr lang="es-ES" sz="1800" dirty="0" smtClean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Licencias</a:t>
            </a:r>
            <a:r>
              <a:rPr lang="es-ES" sz="18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, permisos, certificados y </a:t>
            </a:r>
            <a:r>
              <a:rPr lang="es-ES" sz="1800" dirty="0" smtClean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otros (ámbito VUCE)</a:t>
            </a:r>
            <a:endParaRPr lang="es-ES" sz="1800" dirty="0" smtClean="0">
              <a:latin typeface="Trebuchet MS" panose="020B0603020202020204" pitchFamily="34" charset="0"/>
              <a:ea typeface="ＭＳ Ｐゴシック" panose="020B0600070205080204" pitchFamily="34" charset="-128"/>
              <a:cs typeface="Trebuchet MS" panose="020B0603020202020204" pitchFamily="34" charset="0"/>
            </a:endParaRPr>
          </a:p>
        </p:txBody>
      </p:sp>
      <p:pic>
        <p:nvPicPr>
          <p:cNvPr id="16" name="Picture 19" descr="Imagen relacionad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2" y="1736498"/>
            <a:ext cx="1518704" cy="1091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961" y="5414792"/>
            <a:ext cx="1943972" cy="555740"/>
          </a:xfrm>
          <a:prstGeom prst="rect">
            <a:avLst/>
          </a:prstGeom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5" t="40686" r="33841" b="36468"/>
          <a:stretch/>
        </p:blipFill>
        <p:spPr bwMode="auto">
          <a:xfrm>
            <a:off x="5580062" y="3823798"/>
            <a:ext cx="1509077" cy="578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139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Agrupar 19"/>
          <p:cNvGrpSpPr>
            <a:grpSpLocks/>
          </p:cNvGrpSpPr>
          <p:nvPr/>
        </p:nvGrpSpPr>
        <p:grpSpPr bwMode="auto">
          <a:xfrm>
            <a:off x="0" y="6126163"/>
            <a:ext cx="9144000" cy="758825"/>
            <a:chOff x="11759" y="6110735"/>
            <a:chExt cx="9144000" cy="759023"/>
          </a:xfrm>
        </p:grpSpPr>
        <p:pic>
          <p:nvPicPr>
            <p:cNvPr id="29714" name="Imagen 18" descr="pi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5" name="CuadroTexto 10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" sz="1100" b="1">
                  <a:solidFill>
                    <a:srgbClr val="FFFFFF"/>
                  </a:solidFill>
                  <a:latin typeface="Trebuchet MS" panose="020B0603020202020204" pitchFamily="34" charset="0"/>
                </a:rPr>
                <a:t>DIRECCION NACIONAL DE ADUANAS</a:t>
              </a:r>
              <a:endParaRPr lang="es-ES_tradnl" altLang="es-ES" sz="1100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5475" y="6519863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4E4C1D-746A-49F8-88BF-95C9106F8686}" type="slidenum">
              <a:rPr lang="es-ES" altLang="es-UY" b="1">
                <a:solidFill>
                  <a:schemeClr val="bg1"/>
                </a:solidFill>
                <a:latin typeface="Calibri" panose="020F0502020204030204" pitchFamily="34" charset="0"/>
              </a:rPr>
              <a:pPr eaLnBrk="1" hangingPunct="1"/>
              <a:t>12</a:t>
            </a:fld>
            <a:endParaRPr lang="es-ES" altLang="es-UY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9701" name="Freeform 8"/>
          <p:cNvSpPr>
            <a:spLocks/>
          </p:cNvSpPr>
          <p:nvPr/>
        </p:nvSpPr>
        <p:spPr bwMode="auto">
          <a:xfrm>
            <a:off x="7866063" y="0"/>
            <a:ext cx="893762" cy="727075"/>
          </a:xfrm>
          <a:custGeom>
            <a:avLst/>
            <a:gdLst>
              <a:gd name="T0" fmla="*/ 2147483647 w 2812"/>
              <a:gd name="T1" fmla="*/ 2147483647 h 2288"/>
              <a:gd name="T2" fmla="*/ 2147483647 w 2812"/>
              <a:gd name="T3" fmla="*/ 2147483647 h 2288"/>
              <a:gd name="T4" fmla="*/ 2147483647 w 2812"/>
              <a:gd name="T5" fmla="*/ 2147483647 h 2288"/>
              <a:gd name="T6" fmla="*/ 2147483647 w 2812"/>
              <a:gd name="T7" fmla="*/ 2147483647 h 2288"/>
              <a:gd name="T8" fmla="*/ 2147483647 w 2812"/>
              <a:gd name="T9" fmla="*/ 2147483647 h 2288"/>
              <a:gd name="T10" fmla="*/ 2147483647 w 2812"/>
              <a:gd name="T11" fmla="*/ 2147483647 h 2288"/>
              <a:gd name="T12" fmla="*/ 2147483647 w 2812"/>
              <a:gd name="T13" fmla="*/ 2147483647 h 2288"/>
              <a:gd name="T14" fmla="*/ 2147483647 w 2812"/>
              <a:gd name="T15" fmla="*/ 2147483647 h 2288"/>
              <a:gd name="T16" fmla="*/ 2147483647 w 2812"/>
              <a:gd name="T17" fmla="*/ 2147483647 h 2288"/>
              <a:gd name="T18" fmla="*/ 2147483647 w 2812"/>
              <a:gd name="T19" fmla="*/ 2147483647 h 2288"/>
              <a:gd name="T20" fmla="*/ 2147483647 w 2812"/>
              <a:gd name="T21" fmla="*/ 2147483647 h 2288"/>
              <a:gd name="T22" fmla="*/ 2147483647 w 2812"/>
              <a:gd name="T23" fmla="*/ 2147483647 h 2288"/>
              <a:gd name="T24" fmla="*/ 2147483647 w 2812"/>
              <a:gd name="T25" fmla="*/ 2147483647 h 2288"/>
              <a:gd name="T26" fmla="*/ 2147483647 w 2812"/>
              <a:gd name="T27" fmla="*/ 2147483647 h 2288"/>
              <a:gd name="T28" fmla="*/ 2147483647 w 2812"/>
              <a:gd name="T29" fmla="*/ 2147483647 h 2288"/>
              <a:gd name="T30" fmla="*/ 2147483647 w 2812"/>
              <a:gd name="T31" fmla="*/ 2147483647 h 2288"/>
              <a:gd name="T32" fmla="*/ 2147483647 w 2812"/>
              <a:gd name="T33" fmla="*/ 2147483647 h 2288"/>
              <a:gd name="T34" fmla="*/ 2147483647 w 2812"/>
              <a:gd name="T35" fmla="*/ 0 h 2288"/>
              <a:gd name="T36" fmla="*/ 2147483647 w 2812"/>
              <a:gd name="T37" fmla="*/ 2147483647 h 2288"/>
              <a:gd name="T38" fmla="*/ 2147483647 w 2812"/>
              <a:gd name="T39" fmla="*/ 2147483647 h 2288"/>
              <a:gd name="T40" fmla="*/ 2147483647 w 2812"/>
              <a:gd name="T41" fmla="*/ 2147483647 h 2288"/>
              <a:gd name="T42" fmla="*/ 2147483647 w 2812"/>
              <a:gd name="T43" fmla="*/ 2147483647 h 2288"/>
              <a:gd name="T44" fmla="*/ 2147483647 w 2812"/>
              <a:gd name="T45" fmla="*/ 2147483647 h 2288"/>
              <a:gd name="T46" fmla="*/ 2147483647 w 2812"/>
              <a:gd name="T47" fmla="*/ 2147483647 h 2288"/>
              <a:gd name="T48" fmla="*/ 2147483647 w 2812"/>
              <a:gd name="T49" fmla="*/ 2147483647 h 2288"/>
              <a:gd name="T50" fmla="*/ 2147483647 w 2812"/>
              <a:gd name="T51" fmla="*/ 2147483647 h 2288"/>
              <a:gd name="T52" fmla="*/ 0 w 2812"/>
              <a:gd name="T53" fmla="*/ 2147483647 h 2288"/>
              <a:gd name="T54" fmla="*/ 2147483647 w 2812"/>
              <a:gd name="T55" fmla="*/ 2147483647 h 2288"/>
              <a:gd name="T56" fmla="*/ 2147483647 w 2812"/>
              <a:gd name="T57" fmla="*/ 2147483647 h 2288"/>
              <a:gd name="T58" fmla="*/ 2147483647 w 2812"/>
              <a:gd name="T59" fmla="*/ 2147483647 h 2288"/>
              <a:gd name="T60" fmla="*/ 2147483647 w 2812"/>
              <a:gd name="T61" fmla="*/ 2147483647 h 2288"/>
              <a:gd name="T62" fmla="*/ 2147483647 w 2812"/>
              <a:gd name="T63" fmla="*/ 2147483647 h 2288"/>
              <a:gd name="T64" fmla="*/ 2147483647 w 2812"/>
              <a:gd name="T65" fmla="*/ 2147483647 h 2288"/>
              <a:gd name="T66" fmla="*/ 2147483647 w 2812"/>
              <a:gd name="T67" fmla="*/ 2147483647 h 2288"/>
              <a:gd name="T68" fmla="*/ 2147483647 w 2812"/>
              <a:gd name="T69" fmla="*/ 2147483647 h 2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pic>
        <p:nvPicPr>
          <p:cNvPr id="29703" name="Imagen 14" descr="intern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1"/>
          <a:stretch>
            <a:fillRect/>
          </a:stretch>
        </p:blipFill>
        <p:spPr bwMode="auto">
          <a:xfrm>
            <a:off x="34925" y="44450"/>
            <a:ext cx="10414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ítulo 1"/>
          <p:cNvSpPr txBox="1">
            <a:spLocks/>
          </p:cNvSpPr>
          <p:nvPr/>
        </p:nvSpPr>
        <p:spPr bwMode="auto">
          <a:xfrm>
            <a:off x="651669" y="66467"/>
            <a:ext cx="9856787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4000" b="1" dirty="0" smtClean="0">
                <a:solidFill>
                  <a:srgbClr val="002060"/>
                </a:solidFill>
              </a:rPr>
              <a:t>Modelo de datos de la OMA</a:t>
            </a:r>
            <a:endParaRPr lang="es-ES" altLang="es-ES" sz="4000" b="1" dirty="0">
              <a:solidFill>
                <a:srgbClr val="002060"/>
              </a:solidFill>
            </a:endParaRPr>
          </a:p>
        </p:txBody>
      </p:sp>
      <p:sp>
        <p:nvSpPr>
          <p:cNvPr id="29705" name="Freeform 10"/>
          <p:cNvSpPr>
            <a:spLocks/>
          </p:cNvSpPr>
          <p:nvPr/>
        </p:nvSpPr>
        <p:spPr bwMode="auto">
          <a:xfrm flipH="1">
            <a:off x="6588125" y="-1588"/>
            <a:ext cx="1476375" cy="1270001"/>
          </a:xfrm>
          <a:custGeom>
            <a:avLst/>
            <a:gdLst>
              <a:gd name="T0" fmla="*/ 2147483647 w 4991"/>
              <a:gd name="T1" fmla="*/ 2147483647 h 4001"/>
              <a:gd name="T2" fmla="*/ 2147483647 w 4991"/>
              <a:gd name="T3" fmla="*/ 2147483647 h 4001"/>
              <a:gd name="T4" fmla="*/ 2147483647 w 4991"/>
              <a:gd name="T5" fmla="*/ 2147483647 h 4001"/>
              <a:gd name="T6" fmla="*/ 2147483647 w 4991"/>
              <a:gd name="T7" fmla="*/ 2147483647 h 4001"/>
              <a:gd name="T8" fmla="*/ 2147483647 w 4991"/>
              <a:gd name="T9" fmla="*/ 2147483647 h 4001"/>
              <a:gd name="T10" fmla="*/ 2147483647 w 4991"/>
              <a:gd name="T11" fmla="*/ 2147483647 h 4001"/>
              <a:gd name="T12" fmla="*/ 2147483647 w 4991"/>
              <a:gd name="T13" fmla="*/ 2147483647 h 4001"/>
              <a:gd name="T14" fmla="*/ 2147483647 w 4991"/>
              <a:gd name="T15" fmla="*/ 2147483647 h 4001"/>
              <a:gd name="T16" fmla="*/ 2147483647 w 4991"/>
              <a:gd name="T17" fmla="*/ 2147483647 h 4001"/>
              <a:gd name="T18" fmla="*/ 2147483647 w 4991"/>
              <a:gd name="T19" fmla="*/ 2147483647 h 4001"/>
              <a:gd name="T20" fmla="*/ 2147483647 w 4991"/>
              <a:gd name="T21" fmla="*/ 2147483647 h 4001"/>
              <a:gd name="T22" fmla="*/ 2147483647 w 4991"/>
              <a:gd name="T23" fmla="*/ 2147483647 h 4001"/>
              <a:gd name="T24" fmla="*/ 2147483647 w 4991"/>
              <a:gd name="T25" fmla="*/ 2147483647 h 4001"/>
              <a:gd name="T26" fmla="*/ 2147483647 w 4991"/>
              <a:gd name="T27" fmla="*/ 2147483647 h 4001"/>
              <a:gd name="T28" fmla="*/ 2147483647 w 4991"/>
              <a:gd name="T29" fmla="*/ 2147483647 h 4001"/>
              <a:gd name="T30" fmla="*/ 2147483647 w 4991"/>
              <a:gd name="T31" fmla="*/ 2147483647 h 4001"/>
              <a:gd name="T32" fmla="*/ 2147483647 w 4991"/>
              <a:gd name="T33" fmla="*/ 2147483647 h 4001"/>
              <a:gd name="T34" fmla="*/ 2147483647 w 4991"/>
              <a:gd name="T35" fmla="*/ 2147483647 h 4001"/>
              <a:gd name="T36" fmla="*/ 2147483647 w 4991"/>
              <a:gd name="T37" fmla="*/ 2147483647 h 4001"/>
              <a:gd name="T38" fmla="*/ 2147483647 w 4991"/>
              <a:gd name="T39" fmla="*/ 2147483647 h 4001"/>
              <a:gd name="T40" fmla="*/ 2147483647 w 4991"/>
              <a:gd name="T41" fmla="*/ 2147483647 h 4001"/>
              <a:gd name="T42" fmla="*/ 2147483647 w 4991"/>
              <a:gd name="T43" fmla="*/ 2147483647 h 4001"/>
              <a:gd name="T44" fmla="*/ 2147483647 w 4991"/>
              <a:gd name="T45" fmla="*/ 2147483647 h 4001"/>
              <a:gd name="T46" fmla="*/ 2147483647 w 4991"/>
              <a:gd name="T47" fmla="*/ 2147483647 h 4001"/>
              <a:gd name="T48" fmla="*/ 2147483647 w 4991"/>
              <a:gd name="T49" fmla="*/ 2147483647 h 4001"/>
              <a:gd name="T50" fmla="*/ 2147483647 w 4991"/>
              <a:gd name="T51" fmla="*/ 2147483647 h 4001"/>
              <a:gd name="T52" fmla="*/ 2147483647 w 4991"/>
              <a:gd name="T53" fmla="*/ 2147483647 h 4001"/>
              <a:gd name="T54" fmla="*/ 2147483647 w 4991"/>
              <a:gd name="T55" fmla="*/ 2147483647 h 4001"/>
              <a:gd name="T56" fmla="*/ 2147483647 w 4991"/>
              <a:gd name="T57" fmla="*/ 2147483647 h 4001"/>
              <a:gd name="T58" fmla="*/ 2147483647 w 4991"/>
              <a:gd name="T59" fmla="*/ 2147483647 h 4001"/>
              <a:gd name="T60" fmla="*/ 2147483647 w 4991"/>
              <a:gd name="T61" fmla="*/ 2147483647 h 4001"/>
              <a:gd name="T62" fmla="*/ 2147483647 w 4991"/>
              <a:gd name="T63" fmla="*/ 2147483647 h 4001"/>
              <a:gd name="T64" fmla="*/ 2147483647 w 4991"/>
              <a:gd name="T65" fmla="*/ 2147483647 h 4001"/>
              <a:gd name="T66" fmla="*/ 0 w 4991"/>
              <a:gd name="T67" fmla="*/ 0 h 4001"/>
              <a:gd name="T68" fmla="*/ 2147483647 w 4991"/>
              <a:gd name="T69" fmla="*/ 2147483647 h 40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6" name="Freeform 12"/>
          <p:cNvSpPr>
            <a:spLocks/>
          </p:cNvSpPr>
          <p:nvPr/>
        </p:nvSpPr>
        <p:spPr bwMode="auto">
          <a:xfrm rot="2795908" flipH="1">
            <a:off x="1432812" y="-937726"/>
            <a:ext cx="3960868" cy="4163430"/>
          </a:xfrm>
          <a:custGeom>
            <a:avLst/>
            <a:gdLst>
              <a:gd name="T0" fmla="*/ 2147483647 w 7620"/>
              <a:gd name="T1" fmla="*/ 2147483647 h 7094"/>
              <a:gd name="T2" fmla="*/ 2147483647 w 7620"/>
              <a:gd name="T3" fmla="*/ 2147483647 h 7094"/>
              <a:gd name="T4" fmla="*/ 2147483647 w 7620"/>
              <a:gd name="T5" fmla="*/ 2147483647 h 7094"/>
              <a:gd name="T6" fmla="*/ 2147483647 w 7620"/>
              <a:gd name="T7" fmla="*/ 2147483647 h 7094"/>
              <a:gd name="T8" fmla="*/ 2147483647 w 7620"/>
              <a:gd name="T9" fmla="*/ 2147483647 h 7094"/>
              <a:gd name="T10" fmla="*/ 2147483647 w 7620"/>
              <a:gd name="T11" fmla="*/ 2147483647 h 7094"/>
              <a:gd name="T12" fmla="*/ 2147483647 w 7620"/>
              <a:gd name="T13" fmla="*/ 2147483647 h 7094"/>
              <a:gd name="T14" fmla="*/ 2147483647 w 7620"/>
              <a:gd name="T15" fmla="*/ 2147483647 h 7094"/>
              <a:gd name="T16" fmla="*/ 2147483647 w 7620"/>
              <a:gd name="T17" fmla="*/ 2147483647 h 7094"/>
              <a:gd name="T18" fmla="*/ 2147483647 w 7620"/>
              <a:gd name="T19" fmla="*/ 2147483647 h 7094"/>
              <a:gd name="T20" fmla="*/ 2147483647 w 7620"/>
              <a:gd name="T21" fmla="*/ 2147483647 h 7094"/>
              <a:gd name="T22" fmla="*/ 2147483647 w 7620"/>
              <a:gd name="T23" fmla="*/ 2147483647 h 7094"/>
              <a:gd name="T24" fmla="*/ 2147483647 w 7620"/>
              <a:gd name="T25" fmla="*/ 2147483647 h 7094"/>
              <a:gd name="T26" fmla="*/ 2147483647 w 7620"/>
              <a:gd name="T27" fmla="*/ 2147483647 h 7094"/>
              <a:gd name="T28" fmla="*/ 2147483647 w 7620"/>
              <a:gd name="T29" fmla="*/ 2147483647 h 7094"/>
              <a:gd name="T30" fmla="*/ 2147483647 w 7620"/>
              <a:gd name="T31" fmla="*/ 2147483647 h 7094"/>
              <a:gd name="T32" fmla="*/ 2147483647 w 7620"/>
              <a:gd name="T33" fmla="*/ 2147483647 h 7094"/>
              <a:gd name="T34" fmla="*/ 2147483647 w 7620"/>
              <a:gd name="T35" fmla="*/ 2147483647 h 7094"/>
              <a:gd name="T36" fmla="*/ 2147483647 w 7620"/>
              <a:gd name="T37" fmla="*/ 2147483647 h 7094"/>
              <a:gd name="T38" fmla="*/ 2147483647 w 7620"/>
              <a:gd name="T39" fmla="*/ 2147483647 h 7094"/>
              <a:gd name="T40" fmla="*/ 2147483647 w 7620"/>
              <a:gd name="T41" fmla="*/ 2147483647 h 7094"/>
              <a:gd name="T42" fmla="*/ 2147483647 w 7620"/>
              <a:gd name="T43" fmla="*/ 2147483647 h 7094"/>
              <a:gd name="T44" fmla="*/ 2147483647 w 7620"/>
              <a:gd name="T45" fmla="*/ 2147483647 h 7094"/>
              <a:gd name="T46" fmla="*/ 2147483647 w 7620"/>
              <a:gd name="T47" fmla="*/ 2147483647 h 7094"/>
              <a:gd name="T48" fmla="*/ 2147483647 w 7620"/>
              <a:gd name="T49" fmla="*/ 2147483647 h 7094"/>
              <a:gd name="T50" fmla="*/ 2147483647 w 7620"/>
              <a:gd name="T51" fmla="*/ 2147483647 h 7094"/>
              <a:gd name="T52" fmla="*/ 2147483647 w 7620"/>
              <a:gd name="T53" fmla="*/ 2147483647 h 7094"/>
              <a:gd name="T54" fmla="*/ 2147483647 w 7620"/>
              <a:gd name="T55" fmla="*/ 2147483647 h 7094"/>
              <a:gd name="T56" fmla="*/ 2147483647 w 7620"/>
              <a:gd name="T57" fmla="*/ 2147483647 h 7094"/>
              <a:gd name="T58" fmla="*/ 2147483647 w 7620"/>
              <a:gd name="T59" fmla="*/ 2147483647 h 7094"/>
              <a:gd name="T60" fmla="*/ 2147483647 w 7620"/>
              <a:gd name="T61" fmla="*/ 2147483647 h 7094"/>
              <a:gd name="T62" fmla="*/ 2147483647 w 7620"/>
              <a:gd name="T63" fmla="*/ 2147483647 h 7094"/>
              <a:gd name="T64" fmla="*/ 2147483647 w 7620"/>
              <a:gd name="T65" fmla="*/ 2147483647 h 7094"/>
              <a:gd name="T66" fmla="*/ 2147483647 w 7620"/>
              <a:gd name="T67" fmla="*/ 2147483647 h 7094"/>
              <a:gd name="T68" fmla="*/ 2147483647 w 7620"/>
              <a:gd name="T69" fmla="*/ 2147483647 h 7094"/>
              <a:gd name="T70" fmla="*/ 2147483647 w 7620"/>
              <a:gd name="T71" fmla="*/ 2147483647 h 7094"/>
              <a:gd name="T72" fmla="*/ 2147483647 w 7620"/>
              <a:gd name="T73" fmla="*/ 2147483647 h 7094"/>
              <a:gd name="T74" fmla="*/ 2147483647 w 7620"/>
              <a:gd name="T75" fmla="*/ 2147483647 h 7094"/>
              <a:gd name="T76" fmla="*/ 2147483647 w 7620"/>
              <a:gd name="T77" fmla="*/ 2147483647 h 7094"/>
              <a:gd name="T78" fmla="*/ 2147483647 w 7620"/>
              <a:gd name="T79" fmla="*/ 2147483647 h 7094"/>
              <a:gd name="T80" fmla="*/ 2147483647 w 7620"/>
              <a:gd name="T81" fmla="*/ 2147483647 h 7094"/>
              <a:gd name="T82" fmla="*/ 2147483647 w 7620"/>
              <a:gd name="T83" fmla="*/ 2147483647 h 7094"/>
              <a:gd name="T84" fmla="*/ 2147483647 w 7620"/>
              <a:gd name="T85" fmla="*/ 2147483647 h 7094"/>
              <a:gd name="T86" fmla="*/ 2147483647 w 7620"/>
              <a:gd name="T87" fmla="*/ 2147483647 h 7094"/>
              <a:gd name="T88" fmla="*/ 2147483647 w 7620"/>
              <a:gd name="T89" fmla="*/ 2147483647 h 70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7" name="Título 1"/>
          <p:cNvSpPr txBox="1">
            <a:spLocks/>
          </p:cNvSpPr>
          <p:nvPr/>
        </p:nvSpPr>
        <p:spPr bwMode="auto">
          <a:xfrm>
            <a:off x="651668" y="662731"/>
            <a:ext cx="985678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2000" b="1" dirty="0" smtClean="0">
                <a:solidFill>
                  <a:srgbClr val="002060"/>
                </a:solidFill>
              </a:rPr>
              <a:t>¿Cómo acceder a la documentación?</a:t>
            </a:r>
            <a:endParaRPr lang="es-UY" altLang="es-ES" sz="5400" b="1" dirty="0">
              <a:solidFill>
                <a:srgbClr val="002060"/>
              </a:solidFill>
            </a:endParaRPr>
          </a:p>
        </p:txBody>
      </p:sp>
      <p:sp>
        <p:nvSpPr>
          <p:cNvPr id="18" name="Marcador de contenido 2"/>
          <p:cNvSpPr txBox="1">
            <a:spLocks/>
          </p:cNvSpPr>
          <p:nvPr/>
        </p:nvSpPr>
        <p:spPr>
          <a:xfrm>
            <a:off x="341523" y="3272243"/>
            <a:ext cx="8528472" cy="4044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dirty="0" smtClean="0"/>
              <a:t>WEBSITE para miembros: </a:t>
            </a:r>
            <a:r>
              <a:rPr lang="es-ES" sz="2000" dirty="0" smtClean="0">
                <a:hlinkClick r:id="rId5"/>
              </a:rPr>
              <a:t>http://www.wcoomd.org/en/topics/facilitation/instrument-and-tools/tools/data-model.aspx</a:t>
            </a:r>
            <a:r>
              <a:rPr lang="es-ES" sz="2000" dirty="0" smtClean="0"/>
              <a:t> </a:t>
            </a:r>
          </a:p>
          <a:p>
            <a:r>
              <a:rPr lang="es-ES" sz="2000" dirty="0" smtClean="0"/>
              <a:t>Librillo del Modelo de datos de la OMA: </a:t>
            </a:r>
            <a:r>
              <a:rPr lang="es-ES" sz="2000" dirty="0" smtClean="0">
                <a:hlinkClick r:id="rId6"/>
              </a:rPr>
              <a:t>http://ehandbook.dm3.wcoomdpublications.org/</a:t>
            </a:r>
            <a:r>
              <a:rPr lang="es-ES" sz="2000" dirty="0" smtClean="0"/>
              <a:t> </a:t>
            </a:r>
          </a:p>
          <a:p>
            <a:r>
              <a:rPr lang="es-ES" sz="2000" dirty="0" smtClean="0"/>
              <a:t>Cartilla del Modelo de datos de la OMA: </a:t>
            </a:r>
            <a:r>
              <a:rPr lang="es-ES" sz="2000" dirty="0" smtClean="0">
                <a:hlinkClick r:id="rId7"/>
              </a:rPr>
              <a:t>http://eprimer.dm3.wcoomdpublications.org/</a:t>
            </a:r>
            <a:r>
              <a:rPr lang="es-ES" sz="2000" dirty="0" smtClean="0"/>
              <a:t> </a:t>
            </a:r>
          </a:p>
          <a:p>
            <a:r>
              <a:rPr lang="es-ES" sz="2000" dirty="0" smtClean="0"/>
              <a:t>Plataforma </a:t>
            </a:r>
            <a:r>
              <a:rPr lang="es-ES" sz="2000" dirty="0" err="1" smtClean="0"/>
              <a:t>ClikC</a:t>
            </a:r>
            <a:r>
              <a:rPr lang="es-ES" sz="2000" dirty="0" smtClean="0"/>
              <a:t>!: </a:t>
            </a:r>
            <a:br>
              <a:rPr lang="es-ES" sz="2000" dirty="0" smtClean="0"/>
            </a:br>
            <a:r>
              <a:rPr lang="es-ES" sz="2000" dirty="0" smtClean="0">
                <a:hlinkClick r:id="rId8"/>
              </a:rPr>
              <a:t>http://clikc.wcoomd.org/login/</a:t>
            </a:r>
            <a:r>
              <a:rPr lang="es-ES" sz="2000" dirty="0" smtClean="0"/>
              <a:t> </a:t>
            </a:r>
            <a:endParaRPr lang="es-ES" sz="20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91060" y="2308514"/>
            <a:ext cx="4701278" cy="5847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chemeClr val="bg1"/>
                </a:solidFill>
              </a:rPr>
              <a:t>Publicaciones de la  OMA:</a:t>
            </a: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654" y="1675790"/>
            <a:ext cx="3486150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80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5796136" y="2780928"/>
            <a:ext cx="3104964" cy="2387600"/>
          </a:xfrm>
        </p:spPr>
        <p:txBody>
          <a:bodyPr/>
          <a:lstStyle/>
          <a:p>
            <a:r>
              <a:rPr lang="en-US" dirty="0" err="1" smtClean="0"/>
              <a:t>Muchas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CDCC00"/>
                </a:solidFill>
              </a:rPr>
              <a:t>gracias</a:t>
            </a:r>
            <a:endParaRPr lang="en-US" dirty="0">
              <a:solidFill>
                <a:srgbClr val="CDCC00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427CC14-8C16-4AE5-9B06-BA0EBBD5C3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2120" y="5301208"/>
            <a:ext cx="3258072" cy="1179513"/>
          </a:xfrm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Álvaro </a:t>
            </a:r>
            <a:r>
              <a:rPr lang="pt-BR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Palmigiani</a:t>
            </a:r>
            <a:endParaRPr lang="pt-B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pt-BR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alvaro.palmigiani@aduanas.gub.uy</a:t>
            </a:r>
            <a:endParaRPr lang="pt-BR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Imagen 10" descr="intern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167147"/>
            <a:ext cx="1040525" cy="84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4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ns0116\Desktop\BigData-datos-guardar-almacenamiento-fichero-archivo-684x5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/>
          <a:stretch/>
        </p:blipFill>
        <p:spPr bwMode="auto">
          <a:xfrm>
            <a:off x="35496" y="1803071"/>
            <a:ext cx="5796549" cy="488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ángulo 19"/>
          <p:cNvSpPr/>
          <p:nvPr/>
        </p:nvSpPr>
        <p:spPr>
          <a:xfrm rot="16200000">
            <a:off x="3409981" y="-2315214"/>
            <a:ext cx="2010159" cy="883012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6000">
                <a:srgbClr val="FFFFFF">
                  <a:alpha val="66000"/>
                </a:srgbClr>
              </a:gs>
              <a:gs pos="66000">
                <a:srgbClr val="FFFFF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Imagen 14" descr="intern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1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42" name="Imagen 18" descr="pi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3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2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ítulo 1"/>
          <p:cNvSpPr txBox="1">
            <a:spLocks/>
          </p:cNvSpPr>
          <p:nvPr/>
        </p:nvSpPr>
        <p:spPr>
          <a:xfrm>
            <a:off x="755576" y="556465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s-UY" sz="5400" b="1" dirty="0">
              <a:solidFill>
                <a:srgbClr val="002060"/>
              </a:solidFill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 bwMode="auto">
          <a:xfrm>
            <a:off x="651669" y="66467"/>
            <a:ext cx="9856787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4000" b="1" dirty="0" smtClean="0">
                <a:solidFill>
                  <a:srgbClr val="002060"/>
                </a:solidFill>
              </a:rPr>
              <a:t>Modelo de datos de la OMA</a:t>
            </a:r>
            <a:endParaRPr lang="es-ES" altLang="es-ES" sz="4000" b="1" dirty="0">
              <a:solidFill>
                <a:srgbClr val="002060"/>
              </a:solidFill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2795908" flipH="1">
            <a:off x="1252538" y="-651317"/>
            <a:ext cx="3182938" cy="3332163"/>
          </a:xfrm>
          <a:custGeom>
            <a:avLst/>
            <a:gdLst>
              <a:gd name="T0" fmla="*/ 2147483647 w 7620"/>
              <a:gd name="T1" fmla="*/ 2147483647 h 7094"/>
              <a:gd name="T2" fmla="*/ 2147483647 w 7620"/>
              <a:gd name="T3" fmla="*/ 2147483647 h 7094"/>
              <a:gd name="T4" fmla="*/ 2147483647 w 7620"/>
              <a:gd name="T5" fmla="*/ 2147483647 h 7094"/>
              <a:gd name="T6" fmla="*/ 2147483647 w 7620"/>
              <a:gd name="T7" fmla="*/ 2147483647 h 7094"/>
              <a:gd name="T8" fmla="*/ 2147483647 w 7620"/>
              <a:gd name="T9" fmla="*/ 2147483647 h 7094"/>
              <a:gd name="T10" fmla="*/ 2147483647 w 7620"/>
              <a:gd name="T11" fmla="*/ 2147483647 h 7094"/>
              <a:gd name="T12" fmla="*/ 2147483647 w 7620"/>
              <a:gd name="T13" fmla="*/ 2147483647 h 7094"/>
              <a:gd name="T14" fmla="*/ 2147483647 w 7620"/>
              <a:gd name="T15" fmla="*/ 2147483647 h 7094"/>
              <a:gd name="T16" fmla="*/ 2147483647 w 7620"/>
              <a:gd name="T17" fmla="*/ 2147483647 h 7094"/>
              <a:gd name="T18" fmla="*/ 2147483647 w 7620"/>
              <a:gd name="T19" fmla="*/ 2147483647 h 7094"/>
              <a:gd name="T20" fmla="*/ 2147483647 w 7620"/>
              <a:gd name="T21" fmla="*/ 2147483647 h 7094"/>
              <a:gd name="T22" fmla="*/ 2147483647 w 7620"/>
              <a:gd name="T23" fmla="*/ 2147483647 h 7094"/>
              <a:gd name="T24" fmla="*/ 2147483647 w 7620"/>
              <a:gd name="T25" fmla="*/ 2147483647 h 7094"/>
              <a:gd name="T26" fmla="*/ 2147483647 w 7620"/>
              <a:gd name="T27" fmla="*/ 2147483647 h 7094"/>
              <a:gd name="T28" fmla="*/ 2147483647 w 7620"/>
              <a:gd name="T29" fmla="*/ 2147483647 h 7094"/>
              <a:gd name="T30" fmla="*/ 2147483647 w 7620"/>
              <a:gd name="T31" fmla="*/ 2147483647 h 7094"/>
              <a:gd name="T32" fmla="*/ 2147483647 w 7620"/>
              <a:gd name="T33" fmla="*/ 2147483647 h 7094"/>
              <a:gd name="T34" fmla="*/ 2147483647 w 7620"/>
              <a:gd name="T35" fmla="*/ 2147483647 h 7094"/>
              <a:gd name="T36" fmla="*/ 2147483647 w 7620"/>
              <a:gd name="T37" fmla="*/ 2147483647 h 7094"/>
              <a:gd name="T38" fmla="*/ 2147483647 w 7620"/>
              <a:gd name="T39" fmla="*/ 2147483647 h 7094"/>
              <a:gd name="T40" fmla="*/ 2147483647 w 7620"/>
              <a:gd name="T41" fmla="*/ 2147483647 h 7094"/>
              <a:gd name="T42" fmla="*/ 2147483647 w 7620"/>
              <a:gd name="T43" fmla="*/ 2147483647 h 7094"/>
              <a:gd name="T44" fmla="*/ 2147483647 w 7620"/>
              <a:gd name="T45" fmla="*/ 2147483647 h 7094"/>
              <a:gd name="T46" fmla="*/ 2147483647 w 7620"/>
              <a:gd name="T47" fmla="*/ 2147483647 h 7094"/>
              <a:gd name="T48" fmla="*/ 2147483647 w 7620"/>
              <a:gd name="T49" fmla="*/ 2147483647 h 7094"/>
              <a:gd name="T50" fmla="*/ 2147483647 w 7620"/>
              <a:gd name="T51" fmla="*/ 2147483647 h 7094"/>
              <a:gd name="T52" fmla="*/ 2147483647 w 7620"/>
              <a:gd name="T53" fmla="*/ 2147483647 h 7094"/>
              <a:gd name="T54" fmla="*/ 2147483647 w 7620"/>
              <a:gd name="T55" fmla="*/ 2147483647 h 7094"/>
              <a:gd name="T56" fmla="*/ 2147483647 w 7620"/>
              <a:gd name="T57" fmla="*/ 2147483647 h 7094"/>
              <a:gd name="T58" fmla="*/ 2147483647 w 7620"/>
              <a:gd name="T59" fmla="*/ 2147483647 h 7094"/>
              <a:gd name="T60" fmla="*/ 2147483647 w 7620"/>
              <a:gd name="T61" fmla="*/ 2147483647 h 7094"/>
              <a:gd name="T62" fmla="*/ 2147483647 w 7620"/>
              <a:gd name="T63" fmla="*/ 2147483647 h 7094"/>
              <a:gd name="T64" fmla="*/ 2147483647 w 7620"/>
              <a:gd name="T65" fmla="*/ 2147483647 h 7094"/>
              <a:gd name="T66" fmla="*/ 2147483647 w 7620"/>
              <a:gd name="T67" fmla="*/ 2147483647 h 7094"/>
              <a:gd name="T68" fmla="*/ 2147483647 w 7620"/>
              <a:gd name="T69" fmla="*/ 2147483647 h 7094"/>
              <a:gd name="T70" fmla="*/ 2147483647 w 7620"/>
              <a:gd name="T71" fmla="*/ 2147483647 h 7094"/>
              <a:gd name="T72" fmla="*/ 2147483647 w 7620"/>
              <a:gd name="T73" fmla="*/ 2147483647 h 7094"/>
              <a:gd name="T74" fmla="*/ 2147483647 w 7620"/>
              <a:gd name="T75" fmla="*/ 2147483647 h 7094"/>
              <a:gd name="T76" fmla="*/ 2147483647 w 7620"/>
              <a:gd name="T77" fmla="*/ 2147483647 h 7094"/>
              <a:gd name="T78" fmla="*/ 2147483647 w 7620"/>
              <a:gd name="T79" fmla="*/ 2147483647 h 7094"/>
              <a:gd name="T80" fmla="*/ 2147483647 w 7620"/>
              <a:gd name="T81" fmla="*/ 2147483647 h 7094"/>
              <a:gd name="T82" fmla="*/ 2147483647 w 7620"/>
              <a:gd name="T83" fmla="*/ 2147483647 h 7094"/>
              <a:gd name="T84" fmla="*/ 2147483647 w 7620"/>
              <a:gd name="T85" fmla="*/ 2147483647 h 7094"/>
              <a:gd name="T86" fmla="*/ 2147483647 w 7620"/>
              <a:gd name="T87" fmla="*/ 2147483647 h 7094"/>
              <a:gd name="T88" fmla="*/ 2147483647 w 7620"/>
              <a:gd name="T89" fmla="*/ 2147483647 h 70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14" name="Título 1"/>
          <p:cNvSpPr txBox="1">
            <a:spLocks/>
          </p:cNvSpPr>
          <p:nvPr/>
        </p:nvSpPr>
        <p:spPr bwMode="auto">
          <a:xfrm>
            <a:off x="692150" y="506067"/>
            <a:ext cx="985678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2400" b="1" dirty="0" smtClean="0">
                <a:solidFill>
                  <a:srgbClr val="002060"/>
                </a:solidFill>
              </a:rPr>
              <a:t>Preguntas base</a:t>
            </a:r>
            <a:endParaRPr lang="es-UY" altLang="es-ES" sz="6000" b="1" dirty="0">
              <a:solidFill>
                <a:srgbClr val="002060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4539386" y="1473855"/>
            <a:ext cx="4545964" cy="51325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es?</a:t>
            </a:r>
          </a:p>
          <a:p>
            <a:endParaRPr lang="es-E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ＭＳ Ｐゴシック" pitchFamily="34" charset="-128"/>
              <a:cs typeface="Trebuchet MS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490532" y="2070630"/>
            <a:ext cx="4545964" cy="51325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¿Cuál </a:t>
            </a:r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 su génesis y su desarrollo actual?</a:t>
            </a:r>
          </a:p>
          <a:p>
            <a:endParaRPr lang="es-E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ＭＳ Ｐゴシック" pitchFamily="34" charset="-128"/>
              <a:cs typeface="Trebuchet MS" pitchFamily="34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4667914" y="3093910"/>
            <a:ext cx="4545964" cy="51325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</a:t>
            </a:r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resuelve?</a:t>
            </a:r>
          </a:p>
          <a:p>
            <a:endParaRPr lang="es-E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ＭＳ Ｐゴシック" pitchFamily="34" charset="-128"/>
              <a:cs typeface="Trebuchet MS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677093" y="3765068"/>
            <a:ext cx="4545964" cy="51325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¿Cuáles son sus bloques de construcción?</a:t>
            </a:r>
          </a:p>
          <a:p>
            <a:endParaRPr lang="es-E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ＭＳ Ｐゴシック" pitchFamily="34" charset="-128"/>
              <a:cs typeface="Trebuchet MS" pitchFamily="34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4711783" y="4785014"/>
            <a:ext cx="4545964" cy="51325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usa?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4720962" y="5455211"/>
            <a:ext cx="4545964" cy="51325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habilita la colaboración digital?</a:t>
            </a:r>
          </a:p>
        </p:txBody>
      </p:sp>
    </p:spTree>
    <p:extLst>
      <p:ext uri="{BB962C8B-B14F-4D97-AF65-F5344CB8AC3E}">
        <p14:creationId xmlns:p14="http://schemas.microsoft.com/office/powerpoint/2010/main" val="5987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ns0116\Desktop\BigData-datos-guardar-almacenamiento-fichero-archivo-684x5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/>
          <a:stretch/>
        </p:blipFill>
        <p:spPr bwMode="auto">
          <a:xfrm>
            <a:off x="35496" y="1803071"/>
            <a:ext cx="5796549" cy="488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ángulo 19"/>
          <p:cNvSpPr/>
          <p:nvPr/>
        </p:nvSpPr>
        <p:spPr>
          <a:xfrm rot="16200000">
            <a:off x="3409981" y="-2315214"/>
            <a:ext cx="2010159" cy="883012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6000">
                <a:srgbClr val="FFFFFF">
                  <a:alpha val="66000"/>
                </a:srgbClr>
              </a:gs>
              <a:gs pos="66000">
                <a:srgbClr val="FFFFF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8143391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Imagen 14" descr="intern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6" y="44624"/>
            <a:ext cx="1040525" cy="844063"/>
          </a:xfrm>
          <a:prstGeom prst="rect">
            <a:avLst/>
          </a:prstGeom>
        </p:spPr>
      </p:pic>
      <p:sp>
        <p:nvSpPr>
          <p:cNvPr id="36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86529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1" name="Agrupar 19"/>
          <p:cNvGrpSpPr/>
          <p:nvPr/>
        </p:nvGrpSpPr>
        <p:grpSpPr>
          <a:xfrm>
            <a:off x="0" y="6126361"/>
            <a:ext cx="9144000" cy="759023"/>
            <a:chOff x="11759" y="6110735"/>
            <a:chExt cx="9144000" cy="759023"/>
          </a:xfrm>
        </p:grpSpPr>
        <p:pic>
          <p:nvPicPr>
            <p:cNvPr id="42" name="Imagen 18" descr="pi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3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4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A30A668-8A3A-45BD-8C99-BB8FB7614088}" type="slidenum">
              <a:rPr lang="es-ES" sz="1200" b="1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3</a:t>
            </a:fld>
            <a:endParaRPr lang="es-ES" sz="12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ítulo 1"/>
          <p:cNvSpPr txBox="1">
            <a:spLocks/>
          </p:cNvSpPr>
          <p:nvPr/>
        </p:nvSpPr>
        <p:spPr>
          <a:xfrm>
            <a:off x="755576" y="556465"/>
            <a:ext cx="985671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s-UY" sz="5400" b="1" dirty="0">
              <a:solidFill>
                <a:srgbClr val="002060"/>
              </a:solidFill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 bwMode="auto">
          <a:xfrm>
            <a:off x="651669" y="66467"/>
            <a:ext cx="9856787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4000" b="1" dirty="0" smtClean="0">
                <a:solidFill>
                  <a:srgbClr val="002060"/>
                </a:solidFill>
              </a:rPr>
              <a:t>Modelo de datos de la OMA</a:t>
            </a:r>
            <a:endParaRPr lang="es-ES" altLang="es-ES" sz="4000" b="1" dirty="0">
              <a:solidFill>
                <a:srgbClr val="002060"/>
              </a:solidFill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2795908" flipH="1">
            <a:off x="1252538" y="-651317"/>
            <a:ext cx="3182938" cy="3332163"/>
          </a:xfrm>
          <a:custGeom>
            <a:avLst/>
            <a:gdLst>
              <a:gd name="T0" fmla="*/ 2147483647 w 7620"/>
              <a:gd name="T1" fmla="*/ 2147483647 h 7094"/>
              <a:gd name="T2" fmla="*/ 2147483647 w 7620"/>
              <a:gd name="T3" fmla="*/ 2147483647 h 7094"/>
              <a:gd name="T4" fmla="*/ 2147483647 w 7620"/>
              <a:gd name="T5" fmla="*/ 2147483647 h 7094"/>
              <a:gd name="T6" fmla="*/ 2147483647 w 7620"/>
              <a:gd name="T7" fmla="*/ 2147483647 h 7094"/>
              <a:gd name="T8" fmla="*/ 2147483647 w 7620"/>
              <a:gd name="T9" fmla="*/ 2147483647 h 7094"/>
              <a:gd name="T10" fmla="*/ 2147483647 w 7620"/>
              <a:gd name="T11" fmla="*/ 2147483647 h 7094"/>
              <a:gd name="T12" fmla="*/ 2147483647 w 7620"/>
              <a:gd name="T13" fmla="*/ 2147483647 h 7094"/>
              <a:gd name="T14" fmla="*/ 2147483647 w 7620"/>
              <a:gd name="T15" fmla="*/ 2147483647 h 7094"/>
              <a:gd name="T16" fmla="*/ 2147483647 w 7620"/>
              <a:gd name="T17" fmla="*/ 2147483647 h 7094"/>
              <a:gd name="T18" fmla="*/ 2147483647 w 7620"/>
              <a:gd name="T19" fmla="*/ 2147483647 h 7094"/>
              <a:gd name="T20" fmla="*/ 2147483647 w 7620"/>
              <a:gd name="T21" fmla="*/ 2147483647 h 7094"/>
              <a:gd name="T22" fmla="*/ 2147483647 w 7620"/>
              <a:gd name="T23" fmla="*/ 2147483647 h 7094"/>
              <a:gd name="T24" fmla="*/ 2147483647 w 7620"/>
              <a:gd name="T25" fmla="*/ 2147483647 h 7094"/>
              <a:gd name="T26" fmla="*/ 2147483647 w 7620"/>
              <a:gd name="T27" fmla="*/ 2147483647 h 7094"/>
              <a:gd name="T28" fmla="*/ 2147483647 w 7620"/>
              <a:gd name="T29" fmla="*/ 2147483647 h 7094"/>
              <a:gd name="T30" fmla="*/ 2147483647 w 7620"/>
              <a:gd name="T31" fmla="*/ 2147483647 h 7094"/>
              <a:gd name="T32" fmla="*/ 2147483647 w 7620"/>
              <a:gd name="T33" fmla="*/ 2147483647 h 7094"/>
              <a:gd name="T34" fmla="*/ 2147483647 w 7620"/>
              <a:gd name="T35" fmla="*/ 2147483647 h 7094"/>
              <a:gd name="T36" fmla="*/ 2147483647 w 7620"/>
              <a:gd name="T37" fmla="*/ 2147483647 h 7094"/>
              <a:gd name="T38" fmla="*/ 2147483647 w 7620"/>
              <a:gd name="T39" fmla="*/ 2147483647 h 7094"/>
              <a:gd name="T40" fmla="*/ 2147483647 w 7620"/>
              <a:gd name="T41" fmla="*/ 2147483647 h 7094"/>
              <a:gd name="T42" fmla="*/ 2147483647 w 7620"/>
              <a:gd name="T43" fmla="*/ 2147483647 h 7094"/>
              <a:gd name="T44" fmla="*/ 2147483647 w 7620"/>
              <a:gd name="T45" fmla="*/ 2147483647 h 7094"/>
              <a:gd name="T46" fmla="*/ 2147483647 w 7620"/>
              <a:gd name="T47" fmla="*/ 2147483647 h 7094"/>
              <a:gd name="T48" fmla="*/ 2147483647 w 7620"/>
              <a:gd name="T49" fmla="*/ 2147483647 h 7094"/>
              <a:gd name="T50" fmla="*/ 2147483647 w 7620"/>
              <a:gd name="T51" fmla="*/ 2147483647 h 7094"/>
              <a:gd name="T52" fmla="*/ 2147483647 w 7620"/>
              <a:gd name="T53" fmla="*/ 2147483647 h 7094"/>
              <a:gd name="T54" fmla="*/ 2147483647 w 7620"/>
              <a:gd name="T55" fmla="*/ 2147483647 h 7094"/>
              <a:gd name="T56" fmla="*/ 2147483647 w 7620"/>
              <a:gd name="T57" fmla="*/ 2147483647 h 7094"/>
              <a:gd name="T58" fmla="*/ 2147483647 w 7620"/>
              <a:gd name="T59" fmla="*/ 2147483647 h 7094"/>
              <a:gd name="T60" fmla="*/ 2147483647 w 7620"/>
              <a:gd name="T61" fmla="*/ 2147483647 h 7094"/>
              <a:gd name="T62" fmla="*/ 2147483647 w 7620"/>
              <a:gd name="T63" fmla="*/ 2147483647 h 7094"/>
              <a:gd name="T64" fmla="*/ 2147483647 w 7620"/>
              <a:gd name="T65" fmla="*/ 2147483647 h 7094"/>
              <a:gd name="T66" fmla="*/ 2147483647 w 7620"/>
              <a:gd name="T67" fmla="*/ 2147483647 h 7094"/>
              <a:gd name="T68" fmla="*/ 2147483647 w 7620"/>
              <a:gd name="T69" fmla="*/ 2147483647 h 7094"/>
              <a:gd name="T70" fmla="*/ 2147483647 w 7620"/>
              <a:gd name="T71" fmla="*/ 2147483647 h 7094"/>
              <a:gd name="T72" fmla="*/ 2147483647 w 7620"/>
              <a:gd name="T73" fmla="*/ 2147483647 h 7094"/>
              <a:gd name="T74" fmla="*/ 2147483647 w 7620"/>
              <a:gd name="T75" fmla="*/ 2147483647 h 7094"/>
              <a:gd name="T76" fmla="*/ 2147483647 w 7620"/>
              <a:gd name="T77" fmla="*/ 2147483647 h 7094"/>
              <a:gd name="T78" fmla="*/ 2147483647 w 7620"/>
              <a:gd name="T79" fmla="*/ 2147483647 h 7094"/>
              <a:gd name="T80" fmla="*/ 2147483647 w 7620"/>
              <a:gd name="T81" fmla="*/ 2147483647 h 7094"/>
              <a:gd name="T82" fmla="*/ 2147483647 w 7620"/>
              <a:gd name="T83" fmla="*/ 2147483647 h 7094"/>
              <a:gd name="T84" fmla="*/ 2147483647 w 7620"/>
              <a:gd name="T85" fmla="*/ 2147483647 h 7094"/>
              <a:gd name="T86" fmla="*/ 2147483647 w 7620"/>
              <a:gd name="T87" fmla="*/ 2147483647 h 7094"/>
              <a:gd name="T88" fmla="*/ 2147483647 w 7620"/>
              <a:gd name="T89" fmla="*/ 2147483647 h 70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14" name="Título 1"/>
          <p:cNvSpPr txBox="1">
            <a:spLocks/>
          </p:cNvSpPr>
          <p:nvPr/>
        </p:nvSpPr>
        <p:spPr bwMode="auto">
          <a:xfrm>
            <a:off x="692150" y="506067"/>
            <a:ext cx="985678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2400" b="1" dirty="0" smtClean="0">
                <a:solidFill>
                  <a:srgbClr val="002060"/>
                </a:solidFill>
              </a:rPr>
              <a:t>Preguntas base</a:t>
            </a:r>
            <a:endParaRPr lang="es-UY" altLang="es-ES" sz="6000" b="1" dirty="0">
              <a:solidFill>
                <a:srgbClr val="002060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4539386" y="1473855"/>
            <a:ext cx="4545964" cy="51325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¿Cuál </a:t>
            </a:r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el grado de adopción global?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4647966" y="2443915"/>
            <a:ext cx="4545964" cy="51325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metodología de adopción recomienda OMA?</a:t>
            </a:r>
          </a:p>
          <a:p>
            <a:endParaRPr lang="es-E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ＭＳ Ｐゴシック" pitchFamily="34" charset="-128"/>
              <a:cs typeface="Trebuchet MS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831332" y="3423541"/>
            <a:ext cx="4070300" cy="51325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¿Cuáles son los beneficios de la adopción?</a:t>
            </a:r>
          </a:p>
          <a:p>
            <a:endParaRPr lang="es-E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ＭＳ Ｐゴシック" pitchFamily="34" charset="-128"/>
              <a:cs typeface="Trebuchet MS" pitchFamily="34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4711783" y="4410441"/>
            <a:ext cx="4545964" cy="51325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¿Cuál sería una estrategia de adopción?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4621809" y="5455211"/>
            <a:ext cx="4545964" cy="51325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acceder a la documentación?</a:t>
            </a:r>
          </a:p>
        </p:txBody>
      </p:sp>
    </p:spTree>
    <p:extLst>
      <p:ext uri="{BB962C8B-B14F-4D97-AF65-F5344CB8AC3E}">
        <p14:creationId xmlns:p14="http://schemas.microsoft.com/office/powerpoint/2010/main" val="1748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cns0116\Desktop\Workshop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2"/>
          <a:stretch/>
        </p:blipFill>
        <p:spPr bwMode="auto">
          <a:xfrm>
            <a:off x="2211348" y="814035"/>
            <a:ext cx="6932652" cy="604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ángulo 19"/>
          <p:cNvSpPr/>
          <p:nvPr/>
        </p:nvSpPr>
        <p:spPr>
          <a:xfrm rot="16200000">
            <a:off x="3890849" y="-3120296"/>
            <a:ext cx="1398810" cy="910749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6000">
                <a:srgbClr val="FFFFFF">
                  <a:alpha val="66000"/>
                </a:srgbClr>
              </a:gs>
              <a:gs pos="66000">
                <a:srgbClr val="FFFFF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0" name="Rectángulo 19"/>
          <p:cNvSpPr/>
          <p:nvPr/>
        </p:nvSpPr>
        <p:spPr>
          <a:xfrm rot="10800000">
            <a:off x="611560" y="116631"/>
            <a:ext cx="4032447" cy="675500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6000">
                <a:srgbClr val="FFFFFF">
                  <a:alpha val="66000"/>
                </a:srgbClr>
              </a:gs>
              <a:gs pos="66000">
                <a:srgbClr val="FFFFF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grpSp>
        <p:nvGrpSpPr>
          <p:cNvPr id="29698" name="Agrupar 19"/>
          <p:cNvGrpSpPr>
            <a:grpSpLocks/>
          </p:cNvGrpSpPr>
          <p:nvPr/>
        </p:nvGrpSpPr>
        <p:grpSpPr bwMode="auto">
          <a:xfrm>
            <a:off x="0" y="6126163"/>
            <a:ext cx="9144000" cy="758825"/>
            <a:chOff x="11759" y="6110735"/>
            <a:chExt cx="9144000" cy="759023"/>
          </a:xfrm>
        </p:grpSpPr>
        <p:pic>
          <p:nvPicPr>
            <p:cNvPr id="29714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5" name="CuadroTexto 10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" sz="1100" b="1">
                  <a:solidFill>
                    <a:srgbClr val="FFFFFF"/>
                  </a:solidFill>
                  <a:latin typeface="Trebuchet MS" panose="020B0603020202020204" pitchFamily="34" charset="0"/>
                </a:rPr>
                <a:t>DIRECCION NACIONAL DE ADUANAS</a:t>
              </a:r>
              <a:endParaRPr lang="es-ES_tradnl" altLang="es-ES" sz="1100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5475" y="6519863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4E4C1D-746A-49F8-88BF-95C9106F8686}" type="slidenum">
              <a:rPr lang="es-ES" altLang="es-UY" b="1">
                <a:solidFill>
                  <a:schemeClr val="bg1"/>
                </a:solidFill>
                <a:latin typeface="Calibri" panose="020F0502020204030204" pitchFamily="34" charset="0"/>
              </a:rPr>
              <a:pPr eaLnBrk="1" hangingPunct="1"/>
              <a:t>4</a:t>
            </a:fld>
            <a:endParaRPr lang="es-ES" altLang="es-UY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9701" name="Freeform 8"/>
          <p:cNvSpPr>
            <a:spLocks/>
          </p:cNvSpPr>
          <p:nvPr/>
        </p:nvSpPr>
        <p:spPr bwMode="auto">
          <a:xfrm>
            <a:off x="7866063" y="0"/>
            <a:ext cx="893762" cy="727075"/>
          </a:xfrm>
          <a:custGeom>
            <a:avLst/>
            <a:gdLst>
              <a:gd name="T0" fmla="*/ 2147483647 w 2812"/>
              <a:gd name="T1" fmla="*/ 2147483647 h 2288"/>
              <a:gd name="T2" fmla="*/ 2147483647 w 2812"/>
              <a:gd name="T3" fmla="*/ 2147483647 h 2288"/>
              <a:gd name="T4" fmla="*/ 2147483647 w 2812"/>
              <a:gd name="T5" fmla="*/ 2147483647 h 2288"/>
              <a:gd name="T6" fmla="*/ 2147483647 w 2812"/>
              <a:gd name="T7" fmla="*/ 2147483647 h 2288"/>
              <a:gd name="T8" fmla="*/ 2147483647 w 2812"/>
              <a:gd name="T9" fmla="*/ 2147483647 h 2288"/>
              <a:gd name="T10" fmla="*/ 2147483647 w 2812"/>
              <a:gd name="T11" fmla="*/ 2147483647 h 2288"/>
              <a:gd name="T12" fmla="*/ 2147483647 w 2812"/>
              <a:gd name="T13" fmla="*/ 2147483647 h 2288"/>
              <a:gd name="T14" fmla="*/ 2147483647 w 2812"/>
              <a:gd name="T15" fmla="*/ 2147483647 h 2288"/>
              <a:gd name="T16" fmla="*/ 2147483647 w 2812"/>
              <a:gd name="T17" fmla="*/ 2147483647 h 2288"/>
              <a:gd name="T18" fmla="*/ 2147483647 w 2812"/>
              <a:gd name="T19" fmla="*/ 2147483647 h 2288"/>
              <a:gd name="T20" fmla="*/ 2147483647 w 2812"/>
              <a:gd name="T21" fmla="*/ 2147483647 h 2288"/>
              <a:gd name="T22" fmla="*/ 2147483647 w 2812"/>
              <a:gd name="T23" fmla="*/ 2147483647 h 2288"/>
              <a:gd name="T24" fmla="*/ 2147483647 w 2812"/>
              <a:gd name="T25" fmla="*/ 2147483647 h 2288"/>
              <a:gd name="T26" fmla="*/ 2147483647 w 2812"/>
              <a:gd name="T27" fmla="*/ 2147483647 h 2288"/>
              <a:gd name="T28" fmla="*/ 2147483647 w 2812"/>
              <a:gd name="T29" fmla="*/ 2147483647 h 2288"/>
              <a:gd name="T30" fmla="*/ 2147483647 w 2812"/>
              <a:gd name="T31" fmla="*/ 2147483647 h 2288"/>
              <a:gd name="T32" fmla="*/ 2147483647 w 2812"/>
              <a:gd name="T33" fmla="*/ 2147483647 h 2288"/>
              <a:gd name="T34" fmla="*/ 2147483647 w 2812"/>
              <a:gd name="T35" fmla="*/ 0 h 2288"/>
              <a:gd name="T36" fmla="*/ 2147483647 w 2812"/>
              <a:gd name="T37" fmla="*/ 2147483647 h 2288"/>
              <a:gd name="T38" fmla="*/ 2147483647 w 2812"/>
              <a:gd name="T39" fmla="*/ 2147483647 h 2288"/>
              <a:gd name="T40" fmla="*/ 2147483647 w 2812"/>
              <a:gd name="T41" fmla="*/ 2147483647 h 2288"/>
              <a:gd name="T42" fmla="*/ 2147483647 w 2812"/>
              <a:gd name="T43" fmla="*/ 2147483647 h 2288"/>
              <a:gd name="T44" fmla="*/ 2147483647 w 2812"/>
              <a:gd name="T45" fmla="*/ 2147483647 h 2288"/>
              <a:gd name="T46" fmla="*/ 2147483647 w 2812"/>
              <a:gd name="T47" fmla="*/ 2147483647 h 2288"/>
              <a:gd name="T48" fmla="*/ 2147483647 w 2812"/>
              <a:gd name="T49" fmla="*/ 2147483647 h 2288"/>
              <a:gd name="T50" fmla="*/ 2147483647 w 2812"/>
              <a:gd name="T51" fmla="*/ 2147483647 h 2288"/>
              <a:gd name="T52" fmla="*/ 0 w 2812"/>
              <a:gd name="T53" fmla="*/ 2147483647 h 2288"/>
              <a:gd name="T54" fmla="*/ 2147483647 w 2812"/>
              <a:gd name="T55" fmla="*/ 2147483647 h 2288"/>
              <a:gd name="T56" fmla="*/ 2147483647 w 2812"/>
              <a:gd name="T57" fmla="*/ 2147483647 h 2288"/>
              <a:gd name="T58" fmla="*/ 2147483647 w 2812"/>
              <a:gd name="T59" fmla="*/ 2147483647 h 2288"/>
              <a:gd name="T60" fmla="*/ 2147483647 w 2812"/>
              <a:gd name="T61" fmla="*/ 2147483647 h 2288"/>
              <a:gd name="T62" fmla="*/ 2147483647 w 2812"/>
              <a:gd name="T63" fmla="*/ 2147483647 h 2288"/>
              <a:gd name="T64" fmla="*/ 2147483647 w 2812"/>
              <a:gd name="T65" fmla="*/ 2147483647 h 2288"/>
              <a:gd name="T66" fmla="*/ 2147483647 w 2812"/>
              <a:gd name="T67" fmla="*/ 2147483647 h 2288"/>
              <a:gd name="T68" fmla="*/ 2147483647 w 2812"/>
              <a:gd name="T69" fmla="*/ 2147483647 h 2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2" name="Freeform 9"/>
          <p:cNvSpPr>
            <a:spLocks/>
          </p:cNvSpPr>
          <p:nvPr/>
        </p:nvSpPr>
        <p:spPr bwMode="auto">
          <a:xfrm>
            <a:off x="8648700" y="5287963"/>
            <a:ext cx="487363" cy="650875"/>
          </a:xfrm>
          <a:custGeom>
            <a:avLst/>
            <a:gdLst>
              <a:gd name="T0" fmla="*/ 2147483647 w 1535"/>
              <a:gd name="T1" fmla="*/ 2147483647 h 2050"/>
              <a:gd name="T2" fmla="*/ 2147483647 w 1535"/>
              <a:gd name="T3" fmla="*/ 2147483647 h 2050"/>
              <a:gd name="T4" fmla="*/ 2147483647 w 1535"/>
              <a:gd name="T5" fmla="*/ 2147483647 h 2050"/>
              <a:gd name="T6" fmla="*/ 2147483647 w 1535"/>
              <a:gd name="T7" fmla="*/ 2147483647 h 2050"/>
              <a:gd name="T8" fmla="*/ 2147483647 w 1535"/>
              <a:gd name="T9" fmla="*/ 2147483647 h 2050"/>
              <a:gd name="T10" fmla="*/ 2147483647 w 1535"/>
              <a:gd name="T11" fmla="*/ 2147483647 h 2050"/>
              <a:gd name="T12" fmla="*/ 2147483647 w 1535"/>
              <a:gd name="T13" fmla="*/ 2147483647 h 2050"/>
              <a:gd name="T14" fmla="*/ 2147483647 w 1535"/>
              <a:gd name="T15" fmla="*/ 2147483647 h 2050"/>
              <a:gd name="T16" fmla="*/ 2147483647 w 1535"/>
              <a:gd name="T17" fmla="*/ 2147483647 h 2050"/>
              <a:gd name="T18" fmla="*/ 2147483647 w 1535"/>
              <a:gd name="T19" fmla="*/ 2147483647 h 2050"/>
              <a:gd name="T20" fmla="*/ 2147483647 w 1535"/>
              <a:gd name="T21" fmla="*/ 2147483647 h 2050"/>
              <a:gd name="T22" fmla="*/ 2147483647 w 1535"/>
              <a:gd name="T23" fmla="*/ 2147483647 h 2050"/>
              <a:gd name="T24" fmla="*/ 2147483647 w 1535"/>
              <a:gd name="T25" fmla="*/ 2147483647 h 2050"/>
              <a:gd name="T26" fmla="*/ 2147483647 w 1535"/>
              <a:gd name="T27" fmla="*/ 2147483647 h 2050"/>
              <a:gd name="T28" fmla="*/ 2147483647 w 1535"/>
              <a:gd name="T29" fmla="*/ 2147483647 h 2050"/>
              <a:gd name="T30" fmla="*/ 2147483647 w 1535"/>
              <a:gd name="T31" fmla="*/ 2147483647 h 2050"/>
              <a:gd name="T32" fmla="*/ 2147483647 w 1535"/>
              <a:gd name="T33" fmla="*/ 2147483647 h 2050"/>
              <a:gd name="T34" fmla="*/ 2147483647 w 1535"/>
              <a:gd name="T35" fmla="*/ 0 h 2050"/>
              <a:gd name="T36" fmla="*/ 2147483647 w 1535"/>
              <a:gd name="T37" fmla="*/ 2147483647 h 2050"/>
              <a:gd name="T38" fmla="*/ 2147483647 w 1535"/>
              <a:gd name="T39" fmla="*/ 2147483647 h 2050"/>
              <a:gd name="T40" fmla="*/ 2147483647 w 1535"/>
              <a:gd name="T41" fmla="*/ 2147483647 h 2050"/>
              <a:gd name="T42" fmla="*/ 2147483647 w 1535"/>
              <a:gd name="T43" fmla="*/ 2147483647 h 2050"/>
              <a:gd name="T44" fmla="*/ 2147483647 w 1535"/>
              <a:gd name="T45" fmla="*/ 2147483647 h 2050"/>
              <a:gd name="T46" fmla="*/ 2147483647 w 1535"/>
              <a:gd name="T47" fmla="*/ 2147483647 h 2050"/>
              <a:gd name="T48" fmla="*/ 2147483647 w 1535"/>
              <a:gd name="T49" fmla="*/ 2147483647 h 2050"/>
              <a:gd name="T50" fmla="*/ 2147483647 w 1535"/>
              <a:gd name="T51" fmla="*/ 2147483647 h 2050"/>
              <a:gd name="T52" fmla="*/ 0 w 1535"/>
              <a:gd name="T53" fmla="*/ 2147483647 h 2050"/>
              <a:gd name="T54" fmla="*/ 2147483647 w 1535"/>
              <a:gd name="T55" fmla="*/ 2147483647 h 2050"/>
              <a:gd name="T56" fmla="*/ 2147483647 w 1535"/>
              <a:gd name="T57" fmla="*/ 2147483647 h 2050"/>
              <a:gd name="T58" fmla="*/ 2147483647 w 1535"/>
              <a:gd name="T59" fmla="*/ 2147483647 h 2050"/>
              <a:gd name="T60" fmla="*/ 2147483647 w 1535"/>
              <a:gd name="T61" fmla="*/ 2147483647 h 2050"/>
              <a:gd name="T62" fmla="*/ 2147483647 w 1535"/>
              <a:gd name="T63" fmla="*/ 2147483647 h 2050"/>
              <a:gd name="T64" fmla="*/ 2147483647 w 1535"/>
              <a:gd name="T65" fmla="*/ 2147483647 h 2050"/>
              <a:gd name="T66" fmla="*/ 2147483647 w 1535"/>
              <a:gd name="T67" fmla="*/ 2147483647 h 2050"/>
              <a:gd name="T68" fmla="*/ 2147483647 w 1535"/>
              <a:gd name="T69" fmla="*/ 2147483647 h 205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close/>
              </a:path>
            </a:pathLst>
          </a:custGeom>
          <a:solidFill>
            <a:srgbClr val="0023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pic>
        <p:nvPicPr>
          <p:cNvPr id="29703" name="Imagen 14" descr="intern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1"/>
          <a:stretch>
            <a:fillRect/>
          </a:stretch>
        </p:blipFill>
        <p:spPr bwMode="auto">
          <a:xfrm>
            <a:off x="34925" y="44450"/>
            <a:ext cx="10414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ítulo 1"/>
          <p:cNvSpPr txBox="1">
            <a:spLocks/>
          </p:cNvSpPr>
          <p:nvPr/>
        </p:nvSpPr>
        <p:spPr bwMode="auto">
          <a:xfrm>
            <a:off x="651669" y="66467"/>
            <a:ext cx="9856787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4000" b="1" dirty="0" smtClean="0">
                <a:solidFill>
                  <a:srgbClr val="002060"/>
                </a:solidFill>
              </a:rPr>
              <a:t>Modelo de datos de la OMA</a:t>
            </a:r>
            <a:endParaRPr lang="es-ES" altLang="es-ES" sz="4000" b="1" dirty="0">
              <a:solidFill>
                <a:srgbClr val="002060"/>
              </a:solidFill>
            </a:endParaRPr>
          </a:p>
        </p:txBody>
      </p:sp>
      <p:sp>
        <p:nvSpPr>
          <p:cNvPr id="29705" name="Freeform 10"/>
          <p:cNvSpPr>
            <a:spLocks/>
          </p:cNvSpPr>
          <p:nvPr/>
        </p:nvSpPr>
        <p:spPr bwMode="auto">
          <a:xfrm flipH="1">
            <a:off x="6588125" y="-1588"/>
            <a:ext cx="1476375" cy="1270001"/>
          </a:xfrm>
          <a:custGeom>
            <a:avLst/>
            <a:gdLst>
              <a:gd name="T0" fmla="*/ 2147483647 w 4991"/>
              <a:gd name="T1" fmla="*/ 2147483647 h 4001"/>
              <a:gd name="T2" fmla="*/ 2147483647 w 4991"/>
              <a:gd name="T3" fmla="*/ 2147483647 h 4001"/>
              <a:gd name="T4" fmla="*/ 2147483647 w 4991"/>
              <a:gd name="T5" fmla="*/ 2147483647 h 4001"/>
              <a:gd name="T6" fmla="*/ 2147483647 w 4991"/>
              <a:gd name="T7" fmla="*/ 2147483647 h 4001"/>
              <a:gd name="T8" fmla="*/ 2147483647 w 4991"/>
              <a:gd name="T9" fmla="*/ 2147483647 h 4001"/>
              <a:gd name="T10" fmla="*/ 2147483647 w 4991"/>
              <a:gd name="T11" fmla="*/ 2147483647 h 4001"/>
              <a:gd name="T12" fmla="*/ 2147483647 w 4991"/>
              <a:gd name="T13" fmla="*/ 2147483647 h 4001"/>
              <a:gd name="T14" fmla="*/ 2147483647 w 4991"/>
              <a:gd name="T15" fmla="*/ 2147483647 h 4001"/>
              <a:gd name="T16" fmla="*/ 2147483647 w 4991"/>
              <a:gd name="T17" fmla="*/ 2147483647 h 4001"/>
              <a:gd name="T18" fmla="*/ 2147483647 w 4991"/>
              <a:gd name="T19" fmla="*/ 2147483647 h 4001"/>
              <a:gd name="T20" fmla="*/ 2147483647 w 4991"/>
              <a:gd name="T21" fmla="*/ 2147483647 h 4001"/>
              <a:gd name="T22" fmla="*/ 2147483647 w 4991"/>
              <a:gd name="T23" fmla="*/ 2147483647 h 4001"/>
              <a:gd name="T24" fmla="*/ 2147483647 w 4991"/>
              <a:gd name="T25" fmla="*/ 2147483647 h 4001"/>
              <a:gd name="T26" fmla="*/ 2147483647 w 4991"/>
              <a:gd name="T27" fmla="*/ 2147483647 h 4001"/>
              <a:gd name="T28" fmla="*/ 2147483647 w 4991"/>
              <a:gd name="T29" fmla="*/ 2147483647 h 4001"/>
              <a:gd name="T30" fmla="*/ 2147483647 w 4991"/>
              <a:gd name="T31" fmla="*/ 2147483647 h 4001"/>
              <a:gd name="T32" fmla="*/ 2147483647 w 4991"/>
              <a:gd name="T33" fmla="*/ 2147483647 h 4001"/>
              <a:gd name="T34" fmla="*/ 2147483647 w 4991"/>
              <a:gd name="T35" fmla="*/ 2147483647 h 4001"/>
              <a:gd name="T36" fmla="*/ 2147483647 w 4991"/>
              <a:gd name="T37" fmla="*/ 2147483647 h 4001"/>
              <a:gd name="T38" fmla="*/ 2147483647 w 4991"/>
              <a:gd name="T39" fmla="*/ 2147483647 h 4001"/>
              <a:gd name="T40" fmla="*/ 2147483647 w 4991"/>
              <a:gd name="T41" fmla="*/ 2147483647 h 4001"/>
              <a:gd name="T42" fmla="*/ 2147483647 w 4991"/>
              <a:gd name="T43" fmla="*/ 2147483647 h 4001"/>
              <a:gd name="T44" fmla="*/ 2147483647 w 4991"/>
              <a:gd name="T45" fmla="*/ 2147483647 h 4001"/>
              <a:gd name="T46" fmla="*/ 2147483647 w 4991"/>
              <a:gd name="T47" fmla="*/ 2147483647 h 4001"/>
              <a:gd name="T48" fmla="*/ 2147483647 w 4991"/>
              <a:gd name="T49" fmla="*/ 2147483647 h 4001"/>
              <a:gd name="T50" fmla="*/ 2147483647 w 4991"/>
              <a:gd name="T51" fmla="*/ 2147483647 h 4001"/>
              <a:gd name="T52" fmla="*/ 2147483647 w 4991"/>
              <a:gd name="T53" fmla="*/ 2147483647 h 4001"/>
              <a:gd name="T54" fmla="*/ 2147483647 w 4991"/>
              <a:gd name="T55" fmla="*/ 2147483647 h 4001"/>
              <a:gd name="T56" fmla="*/ 2147483647 w 4991"/>
              <a:gd name="T57" fmla="*/ 2147483647 h 4001"/>
              <a:gd name="T58" fmla="*/ 2147483647 w 4991"/>
              <a:gd name="T59" fmla="*/ 2147483647 h 4001"/>
              <a:gd name="T60" fmla="*/ 2147483647 w 4991"/>
              <a:gd name="T61" fmla="*/ 2147483647 h 4001"/>
              <a:gd name="T62" fmla="*/ 2147483647 w 4991"/>
              <a:gd name="T63" fmla="*/ 2147483647 h 4001"/>
              <a:gd name="T64" fmla="*/ 2147483647 w 4991"/>
              <a:gd name="T65" fmla="*/ 2147483647 h 4001"/>
              <a:gd name="T66" fmla="*/ 0 w 4991"/>
              <a:gd name="T67" fmla="*/ 0 h 4001"/>
              <a:gd name="T68" fmla="*/ 2147483647 w 4991"/>
              <a:gd name="T69" fmla="*/ 2147483647 h 40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6" name="Freeform 12"/>
          <p:cNvSpPr>
            <a:spLocks/>
          </p:cNvSpPr>
          <p:nvPr/>
        </p:nvSpPr>
        <p:spPr bwMode="auto">
          <a:xfrm rot="2795908" flipH="1">
            <a:off x="1252538" y="-519113"/>
            <a:ext cx="3182938" cy="3332163"/>
          </a:xfrm>
          <a:custGeom>
            <a:avLst/>
            <a:gdLst>
              <a:gd name="T0" fmla="*/ 2147483647 w 7620"/>
              <a:gd name="T1" fmla="*/ 2147483647 h 7094"/>
              <a:gd name="T2" fmla="*/ 2147483647 w 7620"/>
              <a:gd name="T3" fmla="*/ 2147483647 h 7094"/>
              <a:gd name="T4" fmla="*/ 2147483647 w 7620"/>
              <a:gd name="T5" fmla="*/ 2147483647 h 7094"/>
              <a:gd name="T6" fmla="*/ 2147483647 w 7620"/>
              <a:gd name="T7" fmla="*/ 2147483647 h 7094"/>
              <a:gd name="T8" fmla="*/ 2147483647 w 7620"/>
              <a:gd name="T9" fmla="*/ 2147483647 h 7094"/>
              <a:gd name="T10" fmla="*/ 2147483647 w 7620"/>
              <a:gd name="T11" fmla="*/ 2147483647 h 7094"/>
              <a:gd name="T12" fmla="*/ 2147483647 w 7620"/>
              <a:gd name="T13" fmla="*/ 2147483647 h 7094"/>
              <a:gd name="T14" fmla="*/ 2147483647 w 7620"/>
              <a:gd name="T15" fmla="*/ 2147483647 h 7094"/>
              <a:gd name="T16" fmla="*/ 2147483647 w 7620"/>
              <a:gd name="T17" fmla="*/ 2147483647 h 7094"/>
              <a:gd name="T18" fmla="*/ 2147483647 w 7620"/>
              <a:gd name="T19" fmla="*/ 2147483647 h 7094"/>
              <a:gd name="T20" fmla="*/ 2147483647 w 7620"/>
              <a:gd name="T21" fmla="*/ 2147483647 h 7094"/>
              <a:gd name="T22" fmla="*/ 2147483647 w 7620"/>
              <a:gd name="T23" fmla="*/ 2147483647 h 7094"/>
              <a:gd name="T24" fmla="*/ 2147483647 w 7620"/>
              <a:gd name="T25" fmla="*/ 2147483647 h 7094"/>
              <a:gd name="T26" fmla="*/ 2147483647 w 7620"/>
              <a:gd name="T27" fmla="*/ 2147483647 h 7094"/>
              <a:gd name="T28" fmla="*/ 2147483647 w 7620"/>
              <a:gd name="T29" fmla="*/ 2147483647 h 7094"/>
              <a:gd name="T30" fmla="*/ 2147483647 w 7620"/>
              <a:gd name="T31" fmla="*/ 2147483647 h 7094"/>
              <a:gd name="T32" fmla="*/ 2147483647 w 7620"/>
              <a:gd name="T33" fmla="*/ 2147483647 h 7094"/>
              <a:gd name="T34" fmla="*/ 2147483647 w 7620"/>
              <a:gd name="T35" fmla="*/ 2147483647 h 7094"/>
              <a:gd name="T36" fmla="*/ 2147483647 w 7620"/>
              <a:gd name="T37" fmla="*/ 2147483647 h 7094"/>
              <a:gd name="T38" fmla="*/ 2147483647 w 7620"/>
              <a:gd name="T39" fmla="*/ 2147483647 h 7094"/>
              <a:gd name="T40" fmla="*/ 2147483647 w 7620"/>
              <a:gd name="T41" fmla="*/ 2147483647 h 7094"/>
              <a:gd name="T42" fmla="*/ 2147483647 w 7620"/>
              <a:gd name="T43" fmla="*/ 2147483647 h 7094"/>
              <a:gd name="T44" fmla="*/ 2147483647 w 7620"/>
              <a:gd name="T45" fmla="*/ 2147483647 h 7094"/>
              <a:gd name="T46" fmla="*/ 2147483647 w 7620"/>
              <a:gd name="T47" fmla="*/ 2147483647 h 7094"/>
              <a:gd name="T48" fmla="*/ 2147483647 w 7620"/>
              <a:gd name="T49" fmla="*/ 2147483647 h 7094"/>
              <a:gd name="T50" fmla="*/ 2147483647 w 7620"/>
              <a:gd name="T51" fmla="*/ 2147483647 h 7094"/>
              <a:gd name="T52" fmla="*/ 2147483647 w 7620"/>
              <a:gd name="T53" fmla="*/ 2147483647 h 7094"/>
              <a:gd name="T54" fmla="*/ 2147483647 w 7620"/>
              <a:gd name="T55" fmla="*/ 2147483647 h 7094"/>
              <a:gd name="T56" fmla="*/ 2147483647 w 7620"/>
              <a:gd name="T57" fmla="*/ 2147483647 h 7094"/>
              <a:gd name="T58" fmla="*/ 2147483647 w 7620"/>
              <a:gd name="T59" fmla="*/ 2147483647 h 7094"/>
              <a:gd name="T60" fmla="*/ 2147483647 w 7620"/>
              <a:gd name="T61" fmla="*/ 2147483647 h 7094"/>
              <a:gd name="T62" fmla="*/ 2147483647 w 7620"/>
              <a:gd name="T63" fmla="*/ 2147483647 h 7094"/>
              <a:gd name="T64" fmla="*/ 2147483647 w 7620"/>
              <a:gd name="T65" fmla="*/ 2147483647 h 7094"/>
              <a:gd name="T66" fmla="*/ 2147483647 w 7620"/>
              <a:gd name="T67" fmla="*/ 2147483647 h 7094"/>
              <a:gd name="T68" fmla="*/ 2147483647 w 7620"/>
              <a:gd name="T69" fmla="*/ 2147483647 h 7094"/>
              <a:gd name="T70" fmla="*/ 2147483647 w 7620"/>
              <a:gd name="T71" fmla="*/ 2147483647 h 7094"/>
              <a:gd name="T72" fmla="*/ 2147483647 w 7620"/>
              <a:gd name="T73" fmla="*/ 2147483647 h 7094"/>
              <a:gd name="T74" fmla="*/ 2147483647 w 7620"/>
              <a:gd name="T75" fmla="*/ 2147483647 h 7094"/>
              <a:gd name="T76" fmla="*/ 2147483647 w 7620"/>
              <a:gd name="T77" fmla="*/ 2147483647 h 7094"/>
              <a:gd name="T78" fmla="*/ 2147483647 w 7620"/>
              <a:gd name="T79" fmla="*/ 2147483647 h 7094"/>
              <a:gd name="T80" fmla="*/ 2147483647 w 7620"/>
              <a:gd name="T81" fmla="*/ 2147483647 h 7094"/>
              <a:gd name="T82" fmla="*/ 2147483647 w 7620"/>
              <a:gd name="T83" fmla="*/ 2147483647 h 7094"/>
              <a:gd name="T84" fmla="*/ 2147483647 w 7620"/>
              <a:gd name="T85" fmla="*/ 2147483647 h 7094"/>
              <a:gd name="T86" fmla="*/ 2147483647 w 7620"/>
              <a:gd name="T87" fmla="*/ 2147483647 h 7094"/>
              <a:gd name="T88" fmla="*/ 2147483647 w 7620"/>
              <a:gd name="T89" fmla="*/ 2147483647 h 70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7" name="Título 1"/>
          <p:cNvSpPr txBox="1">
            <a:spLocks/>
          </p:cNvSpPr>
          <p:nvPr/>
        </p:nvSpPr>
        <p:spPr bwMode="auto">
          <a:xfrm>
            <a:off x="692150" y="649288"/>
            <a:ext cx="985678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2400" b="1" dirty="0" smtClean="0">
                <a:solidFill>
                  <a:srgbClr val="002060"/>
                </a:solidFill>
              </a:rPr>
              <a:t>¿Qué es?</a:t>
            </a:r>
            <a:endParaRPr lang="es-UY" altLang="es-ES" sz="6000" b="1" dirty="0">
              <a:solidFill>
                <a:srgbClr val="00206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81517" y="1890658"/>
            <a:ext cx="796490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b="1" u="sng" dirty="0"/>
              <a:t>Misión de la OMA: </a:t>
            </a:r>
          </a:p>
          <a:p>
            <a:pPr algn="just"/>
            <a:endParaRPr lang="es-ES" i="1" dirty="0">
              <a:latin typeface="Trebuchet MS" panose="020B0603020202020204" pitchFamily="34" charset="0"/>
            </a:endParaRPr>
          </a:p>
          <a:p>
            <a:pPr algn="just"/>
            <a:r>
              <a:rPr lang="es-ES" sz="2400" i="1" dirty="0" smtClean="0">
                <a:latin typeface="Trebuchet MS" panose="020B0603020202020204" pitchFamily="34" charset="0"/>
              </a:rPr>
              <a:t>“liderazgo</a:t>
            </a:r>
            <a:r>
              <a:rPr lang="es-ES" sz="2400" i="1" dirty="0">
                <a:latin typeface="Trebuchet MS" panose="020B0603020202020204" pitchFamily="34" charset="0"/>
              </a:rPr>
              <a:t>, guía y </a:t>
            </a:r>
            <a:r>
              <a:rPr lang="es-ES" sz="2400" i="1" dirty="0" smtClean="0">
                <a:latin typeface="Trebuchet MS" panose="020B0603020202020204" pitchFamily="34" charset="0"/>
              </a:rPr>
              <a:t>apoyo”</a:t>
            </a:r>
            <a:endParaRPr lang="es-ES" sz="2400" i="1" dirty="0">
              <a:latin typeface="Trebuchet MS" panose="020B0603020202020204" pitchFamily="34" charset="0"/>
            </a:endParaRPr>
          </a:p>
        </p:txBody>
      </p:sp>
      <p:sp>
        <p:nvSpPr>
          <p:cNvPr id="21" name="Marcador de contenido 2"/>
          <p:cNvSpPr txBox="1">
            <a:spLocks/>
          </p:cNvSpPr>
          <p:nvPr/>
        </p:nvSpPr>
        <p:spPr>
          <a:xfrm>
            <a:off x="214568" y="3254451"/>
            <a:ext cx="3134560" cy="2595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dirty="0" smtClean="0"/>
              <a:t>I</a:t>
            </a:r>
            <a:r>
              <a:rPr lang="es-ES" b="1" dirty="0"/>
              <a:t>nstru</a:t>
            </a:r>
            <a:r>
              <a:rPr lang="es-ES" b="1" dirty="0" smtClean="0"/>
              <a:t>mentos: </a:t>
            </a:r>
            <a:r>
              <a:rPr lang="es-ES" sz="2000" dirty="0" smtClean="0"/>
              <a:t>Convenciones, Marcos, Recomendaciones y Herramientas</a:t>
            </a:r>
          </a:p>
          <a:p>
            <a:pPr algn="just"/>
            <a:endParaRPr lang="es-ES" sz="300" b="1" dirty="0" smtClean="0"/>
          </a:p>
          <a:p>
            <a:pPr algn="l"/>
            <a:r>
              <a:rPr lang="es-ES" b="1" dirty="0" smtClean="0"/>
              <a:t>Herramientas: </a:t>
            </a:r>
            <a:r>
              <a:rPr lang="es-ES" sz="2000" dirty="0" smtClean="0"/>
              <a:t>Publicaciones </a:t>
            </a:r>
            <a:r>
              <a:rPr lang="es-ES" sz="2000" dirty="0"/>
              <a:t>OMA no vinculantes para asistir a las Aduanas</a:t>
            </a:r>
          </a:p>
        </p:txBody>
      </p:sp>
    </p:spTree>
    <p:extLst>
      <p:ext uri="{BB962C8B-B14F-4D97-AF65-F5344CB8AC3E}">
        <p14:creationId xmlns:p14="http://schemas.microsoft.com/office/powerpoint/2010/main" val="17639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cns0116\Desktop\Workshop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2"/>
          <a:stretch/>
        </p:blipFill>
        <p:spPr bwMode="auto">
          <a:xfrm>
            <a:off x="2211348" y="814035"/>
            <a:ext cx="6932652" cy="604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ángulo 19"/>
          <p:cNvSpPr/>
          <p:nvPr/>
        </p:nvSpPr>
        <p:spPr>
          <a:xfrm rot="16200000">
            <a:off x="3890849" y="-3120296"/>
            <a:ext cx="1398810" cy="910749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6000">
                <a:srgbClr val="FFFFFF">
                  <a:alpha val="66000"/>
                </a:srgbClr>
              </a:gs>
              <a:gs pos="66000">
                <a:srgbClr val="FFFFF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sp>
        <p:nvSpPr>
          <p:cNvPr id="20" name="Rectángulo 19"/>
          <p:cNvSpPr/>
          <p:nvPr/>
        </p:nvSpPr>
        <p:spPr>
          <a:xfrm rot="10800000">
            <a:off x="611560" y="116631"/>
            <a:ext cx="4032447" cy="675500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6000">
                <a:srgbClr val="FFFFFF">
                  <a:alpha val="66000"/>
                </a:srgbClr>
              </a:gs>
              <a:gs pos="66000">
                <a:srgbClr val="FFFFF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grpSp>
        <p:nvGrpSpPr>
          <p:cNvPr id="29698" name="Agrupar 19"/>
          <p:cNvGrpSpPr>
            <a:grpSpLocks/>
          </p:cNvGrpSpPr>
          <p:nvPr/>
        </p:nvGrpSpPr>
        <p:grpSpPr bwMode="auto">
          <a:xfrm>
            <a:off x="0" y="6126163"/>
            <a:ext cx="9144000" cy="758825"/>
            <a:chOff x="11759" y="6110735"/>
            <a:chExt cx="9144000" cy="759023"/>
          </a:xfrm>
        </p:grpSpPr>
        <p:pic>
          <p:nvPicPr>
            <p:cNvPr id="29714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5" name="CuadroTexto 10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" sz="1100" b="1">
                  <a:solidFill>
                    <a:srgbClr val="FFFFFF"/>
                  </a:solidFill>
                  <a:latin typeface="Trebuchet MS" panose="020B0603020202020204" pitchFamily="34" charset="0"/>
                </a:rPr>
                <a:t>DIRECCION NACIONAL DE ADUANAS</a:t>
              </a:r>
              <a:endParaRPr lang="es-ES_tradnl" altLang="es-ES" sz="1100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5475" y="6519863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4E4C1D-746A-49F8-88BF-95C9106F8686}" type="slidenum">
              <a:rPr lang="es-ES" altLang="es-UY" b="1">
                <a:solidFill>
                  <a:schemeClr val="bg1"/>
                </a:solidFill>
                <a:latin typeface="Calibri" panose="020F0502020204030204" pitchFamily="34" charset="0"/>
              </a:rPr>
              <a:pPr eaLnBrk="1" hangingPunct="1"/>
              <a:t>5</a:t>
            </a:fld>
            <a:endParaRPr lang="es-ES" altLang="es-UY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9701" name="Freeform 8"/>
          <p:cNvSpPr>
            <a:spLocks/>
          </p:cNvSpPr>
          <p:nvPr/>
        </p:nvSpPr>
        <p:spPr bwMode="auto">
          <a:xfrm>
            <a:off x="7866063" y="0"/>
            <a:ext cx="893762" cy="727075"/>
          </a:xfrm>
          <a:custGeom>
            <a:avLst/>
            <a:gdLst>
              <a:gd name="T0" fmla="*/ 2147483647 w 2812"/>
              <a:gd name="T1" fmla="*/ 2147483647 h 2288"/>
              <a:gd name="T2" fmla="*/ 2147483647 w 2812"/>
              <a:gd name="T3" fmla="*/ 2147483647 h 2288"/>
              <a:gd name="T4" fmla="*/ 2147483647 w 2812"/>
              <a:gd name="T5" fmla="*/ 2147483647 h 2288"/>
              <a:gd name="T6" fmla="*/ 2147483647 w 2812"/>
              <a:gd name="T7" fmla="*/ 2147483647 h 2288"/>
              <a:gd name="T8" fmla="*/ 2147483647 w 2812"/>
              <a:gd name="T9" fmla="*/ 2147483647 h 2288"/>
              <a:gd name="T10" fmla="*/ 2147483647 w 2812"/>
              <a:gd name="T11" fmla="*/ 2147483647 h 2288"/>
              <a:gd name="T12" fmla="*/ 2147483647 w 2812"/>
              <a:gd name="T13" fmla="*/ 2147483647 h 2288"/>
              <a:gd name="T14" fmla="*/ 2147483647 w 2812"/>
              <a:gd name="T15" fmla="*/ 2147483647 h 2288"/>
              <a:gd name="T16" fmla="*/ 2147483647 w 2812"/>
              <a:gd name="T17" fmla="*/ 2147483647 h 2288"/>
              <a:gd name="T18" fmla="*/ 2147483647 w 2812"/>
              <a:gd name="T19" fmla="*/ 2147483647 h 2288"/>
              <a:gd name="T20" fmla="*/ 2147483647 w 2812"/>
              <a:gd name="T21" fmla="*/ 2147483647 h 2288"/>
              <a:gd name="T22" fmla="*/ 2147483647 w 2812"/>
              <a:gd name="T23" fmla="*/ 2147483647 h 2288"/>
              <a:gd name="T24" fmla="*/ 2147483647 w 2812"/>
              <a:gd name="T25" fmla="*/ 2147483647 h 2288"/>
              <a:gd name="T26" fmla="*/ 2147483647 w 2812"/>
              <a:gd name="T27" fmla="*/ 2147483647 h 2288"/>
              <a:gd name="T28" fmla="*/ 2147483647 w 2812"/>
              <a:gd name="T29" fmla="*/ 2147483647 h 2288"/>
              <a:gd name="T30" fmla="*/ 2147483647 w 2812"/>
              <a:gd name="T31" fmla="*/ 2147483647 h 2288"/>
              <a:gd name="T32" fmla="*/ 2147483647 w 2812"/>
              <a:gd name="T33" fmla="*/ 2147483647 h 2288"/>
              <a:gd name="T34" fmla="*/ 2147483647 w 2812"/>
              <a:gd name="T35" fmla="*/ 0 h 2288"/>
              <a:gd name="T36" fmla="*/ 2147483647 w 2812"/>
              <a:gd name="T37" fmla="*/ 2147483647 h 2288"/>
              <a:gd name="T38" fmla="*/ 2147483647 w 2812"/>
              <a:gd name="T39" fmla="*/ 2147483647 h 2288"/>
              <a:gd name="T40" fmla="*/ 2147483647 w 2812"/>
              <a:gd name="T41" fmla="*/ 2147483647 h 2288"/>
              <a:gd name="T42" fmla="*/ 2147483647 w 2812"/>
              <a:gd name="T43" fmla="*/ 2147483647 h 2288"/>
              <a:gd name="T44" fmla="*/ 2147483647 w 2812"/>
              <a:gd name="T45" fmla="*/ 2147483647 h 2288"/>
              <a:gd name="T46" fmla="*/ 2147483647 w 2812"/>
              <a:gd name="T47" fmla="*/ 2147483647 h 2288"/>
              <a:gd name="T48" fmla="*/ 2147483647 w 2812"/>
              <a:gd name="T49" fmla="*/ 2147483647 h 2288"/>
              <a:gd name="T50" fmla="*/ 2147483647 w 2812"/>
              <a:gd name="T51" fmla="*/ 2147483647 h 2288"/>
              <a:gd name="T52" fmla="*/ 0 w 2812"/>
              <a:gd name="T53" fmla="*/ 2147483647 h 2288"/>
              <a:gd name="T54" fmla="*/ 2147483647 w 2812"/>
              <a:gd name="T55" fmla="*/ 2147483647 h 2288"/>
              <a:gd name="T56" fmla="*/ 2147483647 w 2812"/>
              <a:gd name="T57" fmla="*/ 2147483647 h 2288"/>
              <a:gd name="T58" fmla="*/ 2147483647 w 2812"/>
              <a:gd name="T59" fmla="*/ 2147483647 h 2288"/>
              <a:gd name="T60" fmla="*/ 2147483647 w 2812"/>
              <a:gd name="T61" fmla="*/ 2147483647 h 2288"/>
              <a:gd name="T62" fmla="*/ 2147483647 w 2812"/>
              <a:gd name="T63" fmla="*/ 2147483647 h 2288"/>
              <a:gd name="T64" fmla="*/ 2147483647 w 2812"/>
              <a:gd name="T65" fmla="*/ 2147483647 h 2288"/>
              <a:gd name="T66" fmla="*/ 2147483647 w 2812"/>
              <a:gd name="T67" fmla="*/ 2147483647 h 2288"/>
              <a:gd name="T68" fmla="*/ 2147483647 w 2812"/>
              <a:gd name="T69" fmla="*/ 2147483647 h 2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2" name="Freeform 9"/>
          <p:cNvSpPr>
            <a:spLocks/>
          </p:cNvSpPr>
          <p:nvPr/>
        </p:nvSpPr>
        <p:spPr bwMode="auto">
          <a:xfrm>
            <a:off x="8648700" y="5287963"/>
            <a:ext cx="487363" cy="650875"/>
          </a:xfrm>
          <a:custGeom>
            <a:avLst/>
            <a:gdLst>
              <a:gd name="T0" fmla="*/ 2147483647 w 1535"/>
              <a:gd name="T1" fmla="*/ 2147483647 h 2050"/>
              <a:gd name="T2" fmla="*/ 2147483647 w 1535"/>
              <a:gd name="T3" fmla="*/ 2147483647 h 2050"/>
              <a:gd name="T4" fmla="*/ 2147483647 w 1535"/>
              <a:gd name="T5" fmla="*/ 2147483647 h 2050"/>
              <a:gd name="T6" fmla="*/ 2147483647 w 1535"/>
              <a:gd name="T7" fmla="*/ 2147483647 h 2050"/>
              <a:gd name="T8" fmla="*/ 2147483647 w 1535"/>
              <a:gd name="T9" fmla="*/ 2147483647 h 2050"/>
              <a:gd name="T10" fmla="*/ 2147483647 w 1535"/>
              <a:gd name="T11" fmla="*/ 2147483647 h 2050"/>
              <a:gd name="T12" fmla="*/ 2147483647 w 1535"/>
              <a:gd name="T13" fmla="*/ 2147483647 h 2050"/>
              <a:gd name="T14" fmla="*/ 2147483647 w 1535"/>
              <a:gd name="T15" fmla="*/ 2147483647 h 2050"/>
              <a:gd name="T16" fmla="*/ 2147483647 w 1535"/>
              <a:gd name="T17" fmla="*/ 2147483647 h 2050"/>
              <a:gd name="T18" fmla="*/ 2147483647 w 1535"/>
              <a:gd name="T19" fmla="*/ 2147483647 h 2050"/>
              <a:gd name="T20" fmla="*/ 2147483647 w 1535"/>
              <a:gd name="T21" fmla="*/ 2147483647 h 2050"/>
              <a:gd name="T22" fmla="*/ 2147483647 w 1535"/>
              <a:gd name="T23" fmla="*/ 2147483647 h 2050"/>
              <a:gd name="T24" fmla="*/ 2147483647 w 1535"/>
              <a:gd name="T25" fmla="*/ 2147483647 h 2050"/>
              <a:gd name="T26" fmla="*/ 2147483647 w 1535"/>
              <a:gd name="T27" fmla="*/ 2147483647 h 2050"/>
              <a:gd name="T28" fmla="*/ 2147483647 w 1535"/>
              <a:gd name="T29" fmla="*/ 2147483647 h 2050"/>
              <a:gd name="T30" fmla="*/ 2147483647 w 1535"/>
              <a:gd name="T31" fmla="*/ 2147483647 h 2050"/>
              <a:gd name="T32" fmla="*/ 2147483647 w 1535"/>
              <a:gd name="T33" fmla="*/ 2147483647 h 2050"/>
              <a:gd name="T34" fmla="*/ 2147483647 w 1535"/>
              <a:gd name="T35" fmla="*/ 0 h 2050"/>
              <a:gd name="T36" fmla="*/ 2147483647 w 1535"/>
              <a:gd name="T37" fmla="*/ 2147483647 h 2050"/>
              <a:gd name="T38" fmla="*/ 2147483647 w 1535"/>
              <a:gd name="T39" fmla="*/ 2147483647 h 2050"/>
              <a:gd name="T40" fmla="*/ 2147483647 w 1535"/>
              <a:gd name="T41" fmla="*/ 2147483647 h 2050"/>
              <a:gd name="T42" fmla="*/ 2147483647 w 1535"/>
              <a:gd name="T43" fmla="*/ 2147483647 h 2050"/>
              <a:gd name="T44" fmla="*/ 2147483647 w 1535"/>
              <a:gd name="T45" fmla="*/ 2147483647 h 2050"/>
              <a:gd name="T46" fmla="*/ 2147483647 w 1535"/>
              <a:gd name="T47" fmla="*/ 2147483647 h 2050"/>
              <a:gd name="T48" fmla="*/ 2147483647 w 1535"/>
              <a:gd name="T49" fmla="*/ 2147483647 h 2050"/>
              <a:gd name="T50" fmla="*/ 2147483647 w 1535"/>
              <a:gd name="T51" fmla="*/ 2147483647 h 2050"/>
              <a:gd name="T52" fmla="*/ 0 w 1535"/>
              <a:gd name="T53" fmla="*/ 2147483647 h 2050"/>
              <a:gd name="T54" fmla="*/ 2147483647 w 1535"/>
              <a:gd name="T55" fmla="*/ 2147483647 h 2050"/>
              <a:gd name="T56" fmla="*/ 2147483647 w 1535"/>
              <a:gd name="T57" fmla="*/ 2147483647 h 2050"/>
              <a:gd name="T58" fmla="*/ 2147483647 w 1535"/>
              <a:gd name="T59" fmla="*/ 2147483647 h 2050"/>
              <a:gd name="T60" fmla="*/ 2147483647 w 1535"/>
              <a:gd name="T61" fmla="*/ 2147483647 h 2050"/>
              <a:gd name="T62" fmla="*/ 2147483647 w 1535"/>
              <a:gd name="T63" fmla="*/ 2147483647 h 2050"/>
              <a:gd name="T64" fmla="*/ 2147483647 w 1535"/>
              <a:gd name="T65" fmla="*/ 2147483647 h 2050"/>
              <a:gd name="T66" fmla="*/ 2147483647 w 1535"/>
              <a:gd name="T67" fmla="*/ 2147483647 h 2050"/>
              <a:gd name="T68" fmla="*/ 2147483647 w 1535"/>
              <a:gd name="T69" fmla="*/ 2147483647 h 205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close/>
              </a:path>
            </a:pathLst>
          </a:custGeom>
          <a:solidFill>
            <a:srgbClr val="0023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pic>
        <p:nvPicPr>
          <p:cNvPr id="29703" name="Imagen 14" descr="intern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1"/>
          <a:stretch>
            <a:fillRect/>
          </a:stretch>
        </p:blipFill>
        <p:spPr bwMode="auto">
          <a:xfrm>
            <a:off x="34925" y="44450"/>
            <a:ext cx="10414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ítulo 1"/>
          <p:cNvSpPr txBox="1">
            <a:spLocks/>
          </p:cNvSpPr>
          <p:nvPr/>
        </p:nvSpPr>
        <p:spPr bwMode="auto">
          <a:xfrm>
            <a:off x="651669" y="66467"/>
            <a:ext cx="9856787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4000" b="1" dirty="0" smtClean="0">
                <a:solidFill>
                  <a:srgbClr val="002060"/>
                </a:solidFill>
              </a:rPr>
              <a:t>Modelo de datos de la OMA</a:t>
            </a:r>
            <a:endParaRPr lang="es-ES" altLang="es-ES" sz="4000" b="1" dirty="0">
              <a:solidFill>
                <a:srgbClr val="002060"/>
              </a:solidFill>
            </a:endParaRPr>
          </a:p>
        </p:txBody>
      </p:sp>
      <p:sp>
        <p:nvSpPr>
          <p:cNvPr id="29705" name="Freeform 10"/>
          <p:cNvSpPr>
            <a:spLocks/>
          </p:cNvSpPr>
          <p:nvPr/>
        </p:nvSpPr>
        <p:spPr bwMode="auto">
          <a:xfrm flipH="1">
            <a:off x="6588125" y="-1588"/>
            <a:ext cx="1476375" cy="1270001"/>
          </a:xfrm>
          <a:custGeom>
            <a:avLst/>
            <a:gdLst>
              <a:gd name="T0" fmla="*/ 2147483647 w 4991"/>
              <a:gd name="T1" fmla="*/ 2147483647 h 4001"/>
              <a:gd name="T2" fmla="*/ 2147483647 w 4991"/>
              <a:gd name="T3" fmla="*/ 2147483647 h 4001"/>
              <a:gd name="T4" fmla="*/ 2147483647 w 4991"/>
              <a:gd name="T5" fmla="*/ 2147483647 h 4001"/>
              <a:gd name="T6" fmla="*/ 2147483647 w 4991"/>
              <a:gd name="T7" fmla="*/ 2147483647 h 4001"/>
              <a:gd name="T8" fmla="*/ 2147483647 w 4991"/>
              <a:gd name="T9" fmla="*/ 2147483647 h 4001"/>
              <a:gd name="T10" fmla="*/ 2147483647 w 4991"/>
              <a:gd name="T11" fmla="*/ 2147483647 h 4001"/>
              <a:gd name="T12" fmla="*/ 2147483647 w 4991"/>
              <a:gd name="T13" fmla="*/ 2147483647 h 4001"/>
              <a:gd name="T14" fmla="*/ 2147483647 w 4991"/>
              <a:gd name="T15" fmla="*/ 2147483647 h 4001"/>
              <a:gd name="T16" fmla="*/ 2147483647 w 4991"/>
              <a:gd name="T17" fmla="*/ 2147483647 h 4001"/>
              <a:gd name="T18" fmla="*/ 2147483647 w 4991"/>
              <a:gd name="T19" fmla="*/ 2147483647 h 4001"/>
              <a:gd name="T20" fmla="*/ 2147483647 w 4991"/>
              <a:gd name="T21" fmla="*/ 2147483647 h 4001"/>
              <a:gd name="T22" fmla="*/ 2147483647 w 4991"/>
              <a:gd name="T23" fmla="*/ 2147483647 h 4001"/>
              <a:gd name="T24" fmla="*/ 2147483647 w 4991"/>
              <a:gd name="T25" fmla="*/ 2147483647 h 4001"/>
              <a:gd name="T26" fmla="*/ 2147483647 w 4991"/>
              <a:gd name="T27" fmla="*/ 2147483647 h 4001"/>
              <a:gd name="T28" fmla="*/ 2147483647 w 4991"/>
              <a:gd name="T29" fmla="*/ 2147483647 h 4001"/>
              <a:gd name="T30" fmla="*/ 2147483647 w 4991"/>
              <a:gd name="T31" fmla="*/ 2147483647 h 4001"/>
              <a:gd name="T32" fmla="*/ 2147483647 w 4991"/>
              <a:gd name="T33" fmla="*/ 2147483647 h 4001"/>
              <a:gd name="T34" fmla="*/ 2147483647 w 4991"/>
              <a:gd name="T35" fmla="*/ 2147483647 h 4001"/>
              <a:gd name="T36" fmla="*/ 2147483647 w 4991"/>
              <a:gd name="T37" fmla="*/ 2147483647 h 4001"/>
              <a:gd name="T38" fmla="*/ 2147483647 w 4991"/>
              <a:gd name="T39" fmla="*/ 2147483647 h 4001"/>
              <a:gd name="T40" fmla="*/ 2147483647 w 4991"/>
              <a:gd name="T41" fmla="*/ 2147483647 h 4001"/>
              <a:gd name="T42" fmla="*/ 2147483647 w 4991"/>
              <a:gd name="T43" fmla="*/ 2147483647 h 4001"/>
              <a:gd name="T44" fmla="*/ 2147483647 w 4991"/>
              <a:gd name="T45" fmla="*/ 2147483647 h 4001"/>
              <a:gd name="T46" fmla="*/ 2147483647 w 4991"/>
              <a:gd name="T47" fmla="*/ 2147483647 h 4001"/>
              <a:gd name="T48" fmla="*/ 2147483647 w 4991"/>
              <a:gd name="T49" fmla="*/ 2147483647 h 4001"/>
              <a:gd name="T50" fmla="*/ 2147483647 w 4991"/>
              <a:gd name="T51" fmla="*/ 2147483647 h 4001"/>
              <a:gd name="T52" fmla="*/ 2147483647 w 4991"/>
              <a:gd name="T53" fmla="*/ 2147483647 h 4001"/>
              <a:gd name="T54" fmla="*/ 2147483647 w 4991"/>
              <a:gd name="T55" fmla="*/ 2147483647 h 4001"/>
              <a:gd name="T56" fmla="*/ 2147483647 w 4991"/>
              <a:gd name="T57" fmla="*/ 2147483647 h 4001"/>
              <a:gd name="T58" fmla="*/ 2147483647 w 4991"/>
              <a:gd name="T59" fmla="*/ 2147483647 h 4001"/>
              <a:gd name="T60" fmla="*/ 2147483647 w 4991"/>
              <a:gd name="T61" fmla="*/ 2147483647 h 4001"/>
              <a:gd name="T62" fmla="*/ 2147483647 w 4991"/>
              <a:gd name="T63" fmla="*/ 2147483647 h 4001"/>
              <a:gd name="T64" fmla="*/ 2147483647 w 4991"/>
              <a:gd name="T65" fmla="*/ 2147483647 h 4001"/>
              <a:gd name="T66" fmla="*/ 0 w 4991"/>
              <a:gd name="T67" fmla="*/ 0 h 4001"/>
              <a:gd name="T68" fmla="*/ 2147483647 w 4991"/>
              <a:gd name="T69" fmla="*/ 2147483647 h 40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6" name="Freeform 12"/>
          <p:cNvSpPr>
            <a:spLocks/>
          </p:cNvSpPr>
          <p:nvPr/>
        </p:nvSpPr>
        <p:spPr bwMode="auto">
          <a:xfrm rot="2795908" flipH="1">
            <a:off x="1252538" y="-519113"/>
            <a:ext cx="3182938" cy="3332163"/>
          </a:xfrm>
          <a:custGeom>
            <a:avLst/>
            <a:gdLst>
              <a:gd name="T0" fmla="*/ 2147483647 w 7620"/>
              <a:gd name="T1" fmla="*/ 2147483647 h 7094"/>
              <a:gd name="T2" fmla="*/ 2147483647 w 7620"/>
              <a:gd name="T3" fmla="*/ 2147483647 h 7094"/>
              <a:gd name="T4" fmla="*/ 2147483647 w 7620"/>
              <a:gd name="T5" fmla="*/ 2147483647 h 7094"/>
              <a:gd name="T6" fmla="*/ 2147483647 w 7620"/>
              <a:gd name="T7" fmla="*/ 2147483647 h 7094"/>
              <a:gd name="T8" fmla="*/ 2147483647 w 7620"/>
              <a:gd name="T9" fmla="*/ 2147483647 h 7094"/>
              <a:gd name="T10" fmla="*/ 2147483647 w 7620"/>
              <a:gd name="T11" fmla="*/ 2147483647 h 7094"/>
              <a:gd name="T12" fmla="*/ 2147483647 w 7620"/>
              <a:gd name="T13" fmla="*/ 2147483647 h 7094"/>
              <a:gd name="T14" fmla="*/ 2147483647 w 7620"/>
              <a:gd name="T15" fmla="*/ 2147483647 h 7094"/>
              <a:gd name="T16" fmla="*/ 2147483647 w 7620"/>
              <a:gd name="T17" fmla="*/ 2147483647 h 7094"/>
              <a:gd name="T18" fmla="*/ 2147483647 w 7620"/>
              <a:gd name="T19" fmla="*/ 2147483647 h 7094"/>
              <a:gd name="T20" fmla="*/ 2147483647 w 7620"/>
              <a:gd name="T21" fmla="*/ 2147483647 h 7094"/>
              <a:gd name="T22" fmla="*/ 2147483647 w 7620"/>
              <a:gd name="T23" fmla="*/ 2147483647 h 7094"/>
              <a:gd name="T24" fmla="*/ 2147483647 w 7620"/>
              <a:gd name="T25" fmla="*/ 2147483647 h 7094"/>
              <a:gd name="T26" fmla="*/ 2147483647 w 7620"/>
              <a:gd name="T27" fmla="*/ 2147483647 h 7094"/>
              <a:gd name="T28" fmla="*/ 2147483647 w 7620"/>
              <a:gd name="T29" fmla="*/ 2147483647 h 7094"/>
              <a:gd name="T30" fmla="*/ 2147483647 w 7620"/>
              <a:gd name="T31" fmla="*/ 2147483647 h 7094"/>
              <a:gd name="T32" fmla="*/ 2147483647 w 7620"/>
              <a:gd name="T33" fmla="*/ 2147483647 h 7094"/>
              <a:gd name="T34" fmla="*/ 2147483647 w 7620"/>
              <a:gd name="T35" fmla="*/ 2147483647 h 7094"/>
              <a:gd name="T36" fmla="*/ 2147483647 w 7620"/>
              <a:gd name="T37" fmla="*/ 2147483647 h 7094"/>
              <a:gd name="T38" fmla="*/ 2147483647 w 7620"/>
              <a:gd name="T39" fmla="*/ 2147483647 h 7094"/>
              <a:gd name="T40" fmla="*/ 2147483647 w 7620"/>
              <a:gd name="T41" fmla="*/ 2147483647 h 7094"/>
              <a:gd name="T42" fmla="*/ 2147483647 w 7620"/>
              <a:gd name="T43" fmla="*/ 2147483647 h 7094"/>
              <a:gd name="T44" fmla="*/ 2147483647 w 7620"/>
              <a:gd name="T45" fmla="*/ 2147483647 h 7094"/>
              <a:gd name="T46" fmla="*/ 2147483647 w 7620"/>
              <a:gd name="T47" fmla="*/ 2147483647 h 7094"/>
              <a:gd name="T48" fmla="*/ 2147483647 w 7620"/>
              <a:gd name="T49" fmla="*/ 2147483647 h 7094"/>
              <a:gd name="T50" fmla="*/ 2147483647 w 7620"/>
              <a:gd name="T51" fmla="*/ 2147483647 h 7094"/>
              <a:gd name="T52" fmla="*/ 2147483647 w 7620"/>
              <a:gd name="T53" fmla="*/ 2147483647 h 7094"/>
              <a:gd name="T54" fmla="*/ 2147483647 w 7620"/>
              <a:gd name="T55" fmla="*/ 2147483647 h 7094"/>
              <a:gd name="T56" fmla="*/ 2147483647 w 7620"/>
              <a:gd name="T57" fmla="*/ 2147483647 h 7094"/>
              <a:gd name="T58" fmla="*/ 2147483647 w 7620"/>
              <a:gd name="T59" fmla="*/ 2147483647 h 7094"/>
              <a:gd name="T60" fmla="*/ 2147483647 w 7620"/>
              <a:gd name="T61" fmla="*/ 2147483647 h 7094"/>
              <a:gd name="T62" fmla="*/ 2147483647 w 7620"/>
              <a:gd name="T63" fmla="*/ 2147483647 h 7094"/>
              <a:gd name="T64" fmla="*/ 2147483647 w 7620"/>
              <a:gd name="T65" fmla="*/ 2147483647 h 7094"/>
              <a:gd name="T66" fmla="*/ 2147483647 w 7620"/>
              <a:gd name="T67" fmla="*/ 2147483647 h 7094"/>
              <a:gd name="T68" fmla="*/ 2147483647 w 7620"/>
              <a:gd name="T69" fmla="*/ 2147483647 h 7094"/>
              <a:gd name="T70" fmla="*/ 2147483647 w 7620"/>
              <a:gd name="T71" fmla="*/ 2147483647 h 7094"/>
              <a:gd name="T72" fmla="*/ 2147483647 w 7620"/>
              <a:gd name="T73" fmla="*/ 2147483647 h 7094"/>
              <a:gd name="T74" fmla="*/ 2147483647 w 7620"/>
              <a:gd name="T75" fmla="*/ 2147483647 h 7094"/>
              <a:gd name="T76" fmla="*/ 2147483647 w 7620"/>
              <a:gd name="T77" fmla="*/ 2147483647 h 7094"/>
              <a:gd name="T78" fmla="*/ 2147483647 w 7620"/>
              <a:gd name="T79" fmla="*/ 2147483647 h 7094"/>
              <a:gd name="T80" fmla="*/ 2147483647 w 7620"/>
              <a:gd name="T81" fmla="*/ 2147483647 h 7094"/>
              <a:gd name="T82" fmla="*/ 2147483647 w 7620"/>
              <a:gd name="T83" fmla="*/ 2147483647 h 7094"/>
              <a:gd name="T84" fmla="*/ 2147483647 w 7620"/>
              <a:gd name="T85" fmla="*/ 2147483647 h 7094"/>
              <a:gd name="T86" fmla="*/ 2147483647 w 7620"/>
              <a:gd name="T87" fmla="*/ 2147483647 h 7094"/>
              <a:gd name="T88" fmla="*/ 2147483647 w 7620"/>
              <a:gd name="T89" fmla="*/ 2147483647 h 70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7" name="Título 1"/>
          <p:cNvSpPr txBox="1">
            <a:spLocks/>
          </p:cNvSpPr>
          <p:nvPr/>
        </p:nvSpPr>
        <p:spPr bwMode="auto">
          <a:xfrm>
            <a:off x="692150" y="649288"/>
            <a:ext cx="985678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2400" b="1" dirty="0" smtClean="0">
                <a:solidFill>
                  <a:srgbClr val="002060"/>
                </a:solidFill>
              </a:rPr>
              <a:t>¿Qué es?</a:t>
            </a:r>
            <a:endParaRPr lang="es-UY" altLang="es-ES" sz="6000" b="1" dirty="0">
              <a:solidFill>
                <a:srgbClr val="00206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81518" y="1890658"/>
            <a:ext cx="38726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i="1" dirty="0"/>
              <a:t>“La información es </a:t>
            </a:r>
            <a:r>
              <a:rPr lang="es-ES" sz="2400" b="1" i="1" dirty="0"/>
              <a:t>el alma de la facilitación </a:t>
            </a:r>
            <a:r>
              <a:rPr lang="es-ES" sz="2400" i="1" dirty="0"/>
              <a:t>del comercio</a:t>
            </a:r>
            <a:r>
              <a:rPr lang="es-ES" sz="2400" i="1" dirty="0" smtClean="0"/>
              <a:t>”</a:t>
            </a:r>
            <a:endParaRPr lang="es-ES" sz="1000" i="1" dirty="0" smtClean="0"/>
          </a:p>
          <a:p>
            <a:pPr algn="just"/>
            <a:endParaRPr lang="es-ES" sz="1000" i="1" dirty="0"/>
          </a:p>
          <a:p>
            <a:pPr algn="just"/>
            <a:r>
              <a:rPr lang="es-ES" sz="1400" dirty="0" err="1" smtClean="0"/>
              <a:t>Kunio</a:t>
            </a:r>
            <a:r>
              <a:rPr lang="es-ES" sz="1400" dirty="0" smtClean="0"/>
              <a:t> </a:t>
            </a:r>
            <a:r>
              <a:rPr lang="es-ES" sz="1400" dirty="0" err="1"/>
              <a:t>Mikuriya</a:t>
            </a:r>
            <a:r>
              <a:rPr lang="es-ES" sz="1400" dirty="0"/>
              <a:t> (Secretario General de la OMA</a:t>
            </a:r>
            <a:r>
              <a:rPr lang="es-ES" sz="1400" dirty="0" smtClean="0"/>
              <a:t>)</a:t>
            </a:r>
            <a:endParaRPr lang="es-ES" sz="1400" i="1" dirty="0"/>
          </a:p>
        </p:txBody>
      </p:sp>
      <p:sp>
        <p:nvSpPr>
          <p:cNvPr id="36" name="Freeform 223"/>
          <p:cNvSpPr>
            <a:spLocks/>
          </p:cNvSpPr>
          <p:nvPr/>
        </p:nvSpPr>
        <p:spPr bwMode="auto">
          <a:xfrm>
            <a:off x="344731" y="3354273"/>
            <a:ext cx="4702447" cy="3375640"/>
          </a:xfrm>
          <a:custGeom>
            <a:avLst/>
            <a:gdLst>
              <a:gd name="T0" fmla="*/ 1398 w 1398"/>
              <a:gd name="T1" fmla="*/ 0 h 1436"/>
              <a:gd name="T2" fmla="*/ 1339 w 1398"/>
              <a:gd name="T3" fmla="*/ 1210 h 1436"/>
              <a:gd name="T4" fmla="*/ 864 w 1398"/>
              <a:gd name="T5" fmla="*/ 1187 h 1436"/>
              <a:gd name="T6" fmla="*/ 691 w 1398"/>
              <a:gd name="T7" fmla="*/ 1436 h 1436"/>
              <a:gd name="T8" fmla="*/ 507 w 1398"/>
              <a:gd name="T9" fmla="*/ 1172 h 1436"/>
              <a:gd name="T10" fmla="*/ 32 w 1398"/>
              <a:gd name="T11" fmla="*/ 1210 h 1436"/>
              <a:gd name="T12" fmla="*/ 0 w 1398"/>
              <a:gd name="T13" fmla="*/ 16 h 1436"/>
              <a:gd name="T14" fmla="*/ 1398 w 1398"/>
              <a:gd name="T1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8" h="1436">
                <a:moveTo>
                  <a:pt x="1398" y="0"/>
                </a:moveTo>
                <a:lnTo>
                  <a:pt x="1339" y="1210"/>
                </a:lnTo>
                <a:lnTo>
                  <a:pt x="864" y="1187"/>
                </a:lnTo>
                <a:lnTo>
                  <a:pt x="691" y="1436"/>
                </a:lnTo>
                <a:lnTo>
                  <a:pt x="507" y="1172"/>
                </a:lnTo>
                <a:lnTo>
                  <a:pt x="32" y="1210"/>
                </a:lnTo>
                <a:lnTo>
                  <a:pt x="0" y="16"/>
                </a:lnTo>
                <a:lnTo>
                  <a:pt x="1398" y="0"/>
                </a:lnTo>
                <a:close/>
              </a:path>
            </a:pathLst>
          </a:custGeom>
          <a:solidFill>
            <a:srgbClr val="F3824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205740" tIns="342900" rIns="205740" bIns="13716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b="1" cap="all" dirty="0">
                <a:solidFill>
                  <a:schemeClr val="bg2">
                    <a:lumMod val="25000"/>
                  </a:schemeClr>
                </a:solidFill>
              </a:rPr>
              <a:t>Modelo de datos de la OMA </a:t>
            </a:r>
            <a:endParaRPr lang="es-ES" sz="2000" b="1" cap="all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es-ES" sz="600" b="1" cap="all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s-ES" sz="1600" i="1" dirty="0" smtClean="0"/>
              <a:t>“</a:t>
            </a:r>
            <a:r>
              <a:rPr lang="es-ES" sz="1600" i="1" dirty="0"/>
              <a:t>Compilación de </a:t>
            </a:r>
            <a:r>
              <a:rPr lang="es-ES" sz="1600" b="1" i="1" dirty="0"/>
              <a:t>definiciones de conjuntos de datos y mensajes electrónicos</a:t>
            </a:r>
            <a:r>
              <a:rPr lang="es-ES" sz="1600" i="1" dirty="0"/>
              <a:t>, claramente </a:t>
            </a:r>
            <a:r>
              <a:rPr lang="es-ES" sz="1600" b="1" i="1" dirty="0"/>
              <a:t>estructurados, armonizados, estandarizados y reutilizables</a:t>
            </a:r>
            <a:r>
              <a:rPr lang="es-ES" sz="1600" i="1" dirty="0"/>
              <a:t>, que permiten las </a:t>
            </a:r>
            <a:r>
              <a:rPr lang="es-ES" sz="1600" b="1" i="1" dirty="0"/>
              <a:t>operaciones y el cumplimiento de los requisitos legales de las Agencias transfronterizas</a:t>
            </a:r>
            <a:r>
              <a:rPr lang="es-ES" sz="1600" i="1" dirty="0"/>
              <a:t>, incluyendo a las Aduanas, que son responsables de la gestión de las fronteras”</a:t>
            </a:r>
          </a:p>
        </p:txBody>
      </p:sp>
      <p:grpSp>
        <p:nvGrpSpPr>
          <p:cNvPr id="25" name="Group 7"/>
          <p:cNvGrpSpPr/>
          <p:nvPr/>
        </p:nvGrpSpPr>
        <p:grpSpPr>
          <a:xfrm>
            <a:off x="4410319" y="5848568"/>
            <a:ext cx="849779" cy="555190"/>
            <a:chOff x="9806399" y="1968667"/>
            <a:chExt cx="745071" cy="486780"/>
          </a:xfrm>
          <a:solidFill>
            <a:schemeClr val="accent2">
              <a:lumMod val="50000"/>
            </a:schemeClr>
          </a:solidFill>
        </p:grpSpPr>
        <p:sp>
          <p:nvSpPr>
            <p:cNvPr id="26" name="Freeform: Shape 19"/>
            <p:cNvSpPr/>
            <p:nvPr/>
          </p:nvSpPr>
          <p:spPr>
            <a:xfrm>
              <a:off x="9806399" y="1968667"/>
              <a:ext cx="316655" cy="486780"/>
            </a:xfrm>
            <a:custGeom>
              <a:avLst/>
              <a:gdLst/>
              <a:ahLst/>
              <a:cxnLst/>
              <a:rect l="l" t="t" r="r" b="b"/>
              <a:pathLst>
                <a:path w="316655" h="486780">
                  <a:moveTo>
                    <a:pt x="170124" y="0"/>
                  </a:moveTo>
                  <a:cubicBezTo>
                    <a:pt x="209034" y="0"/>
                    <a:pt x="243183" y="13867"/>
                    <a:pt x="272572" y="41600"/>
                  </a:cubicBezTo>
                  <a:cubicBezTo>
                    <a:pt x="301961" y="69333"/>
                    <a:pt x="316655" y="104724"/>
                    <a:pt x="316655" y="147773"/>
                  </a:cubicBezTo>
                  <a:cubicBezTo>
                    <a:pt x="316655" y="228902"/>
                    <a:pt x="273813" y="305686"/>
                    <a:pt x="188130" y="378124"/>
                  </a:cubicBezTo>
                  <a:cubicBezTo>
                    <a:pt x="102447" y="450561"/>
                    <a:pt x="47602" y="486780"/>
                    <a:pt x="23594" y="486780"/>
                  </a:cubicBezTo>
                  <a:cubicBezTo>
                    <a:pt x="7865" y="486780"/>
                    <a:pt x="0" y="479743"/>
                    <a:pt x="0" y="465669"/>
                  </a:cubicBezTo>
                  <a:cubicBezTo>
                    <a:pt x="0" y="458219"/>
                    <a:pt x="28561" y="430899"/>
                    <a:pt x="85683" y="383712"/>
                  </a:cubicBezTo>
                  <a:cubicBezTo>
                    <a:pt x="149428" y="330729"/>
                    <a:pt x="181301" y="285611"/>
                    <a:pt x="181301" y="248357"/>
                  </a:cubicBezTo>
                  <a:cubicBezTo>
                    <a:pt x="181301" y="226833"/>
                    <a:pt x="161846" y="206550"/>
                    <a:pt x="122937" y="187510"/>
                  </a:cubicBezTo>
                  <a:cubicBezTo>
                    <a:pt x="81544" y="166813"/>
                    <a:pt x="60847" y="137010"/>
                    <a:pt x="60847" y="98101"/>
                  </a:cubicBezTo>
                  <a:cubicBezTo>
                    <a:pt x="60847" y="71610"/>
                    <a:pt x="70782" y="48637"/>
                    <a:pt x="90650" y="29182"/>
                  </a:cubicBezTo>
                  <a:cubicBezTo>
                    <a:pt x="110519" y="9727"/>
                    <a:pt x="137010" y="0"/>
                    <a:pt x="1701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7" name="Freeform: Shape 20"/>
            <p:cNvSpPr/>
            <p:nvPr/>
          </p:nvSpPr>
          <p:spPr>
            <a:xfrm>
              <a:off x="10236056" y="1968667"/>
              <a:ext cx="315414" cy="486780"/>
            </a:xfrm>
            <a:custGeom>
              <a:avLst/>
              <a:gdLst/>
              <a:ahLst/>
              <a:cxnLst/>
              <a:rect l="l" t="t" r="r" b="b"/>
              <a:pathLst>
                <a:path w="315414" h="486780">
                  <a:moveTo>
                    <a:pt x="170125" y="0"/>
                  </a:moveTo>
                  <a:cubicBezTo>
                    <a:pt x="209034" y="0"/>
                    <a:pt x="242976" y="13867"/>
                    <a:pt x="271951" y="41600"/>
                  </a:cubicBezTo>
                  <a:cubicBezTo>
                    <a:pt x="300926" y="69333"/>
                    <a:pt x="315414" y="104724"/>
                    <a:pt x="315414" y="147773"/>
                  </a:cubicBezTo>
                  <a:cubicBezTo>
                    <a:pt x="315414" y="228075"/>
                    <a:pt x="272572" y="304651"/>
                    <a:pt x="186889" y="377503"/>
                  </a:cubicBezTo>
                  <a:cubicBezTo>
                    <a:pt x="101206" y="450354"/>
                    <a:pt x="46774" y="486780"/>
                    <a:pt x="23594" y="486780"/>
                  </a:cubicBezTo>
                  <a:cubicBezTo>
                    <a:pt x="7865" y="486780"/>
                    <a:pt x="0" y="479743"/>
                    <a:pt x="0" y="465669"/>
                  </a:cubicBezTo>
                  <a:cubicBezTo>
                    <a:pt x="0" y="458219"/>
                    <a:pt x="28562" y="430899"/>
                    <a:pt x="85684" y="383712"/>
                  </a:cubicBezTo>
                  <a:cubicBezTo>
                    <a:pt x="148601" y="330729"/>
                    <a:pt x="180059" y="285611"/>
                    <a:pt x="180059" y="248357"/>
                  </a:cubicBezTo>
                  <a:cubicBezTo>
                    <a:pt x="180059" y="226833"/>
                    <a:pt x="161018" y="206550"/>
                    <a:pt x="122937" y="187510"/>
                  </a:cubicBezTo>
                  <a:cubicBezTo>
                    <a:pt x="80716" y="166813"/>
                    <a:pt x="59606" y="137010"/>
                    <a:pt x="59606" y="98101"/>
                  </a:cubicBezTo>
                  <a:cubicBezTo>
                    <a:pt x="59606" y="71610"/>
                    <a:pt x="69747" y="48637"/>
                    <a:pt x="90030" y="29182"/>
                  </a:cubicBezTo>
                  <a:cubicBezTo>
                    <a:pt x="110312" y="9727"/>
                    <a:pt x="137011" y="0"/>
                    <a:pt x="17012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8" name="Freeform: Shape 23"/>
            <p:cNvSpPr/>
            <p:nvPr/>
          </p:nvSpPr>
          <p:spPr>
            <a:xfrm>
              <a:off x="9825719" y="1968667"/>
              <a:ext cx="316655" cy="486780"/>
            </a:xfrm>
            <a:custGeom>
              <a:avLst/>
              <a:gdLst/>
              <a:ahLst/>
              <a:cxnLst/>
              <a:rect l="l" t="t" r="r" b="b"/>
              <a:pathLst>
                <a:path w="316655" h="486780">
                  <a:moveTo>
                    <a:pt x="170124" y="0"/>
                  </a:moveTo>
                  <a:cubicBezTo>
                    <a:pt x="209034" y="0"/>
                    <a:pt x="243183" y="13867"/>
                    <a:pt x="272572" y="41600"/>
                  </a:cubicBezTo>
                  <a:cubicBezTo>
                    <a:pt x="301961" y="69333"/>
                    <a:pt x="316655" y="104724"/>
                    <a:pt x="316655" y="147773"/>
                  </a:cubicBezTo>
                  <a:cubicBezTo>
                    <a:pt x="316655" y="228902"/>
                    <a:pt x="273813" y="305686"/>
                    <a:pt x="188130" y="378124"/>
                  </a:cubicBezTo>
                  <a:cubicBezTo>
                    <a:pt x="102447" y="450561"/>
                    <a:pt x="47602" y="486780"/>
                    <a:pt x="23594" y="486780"/>
                  </a:cubicBezTo>
                  <a:cubicBezTo>
                    <a:pt x="7865" y="486780"/>
                    <a:pt x="0" y="479743"/>
                    <a:pt x="0" y="465669"/>
                  </a:cubicBezTo>
                  <a:cubicBezTo>
                    <a:pt x="0" y="458219"/>
                    <a:pt x="28561" y="430899"/>
                    <a:pt x="85683" y="383712"/>
                  </a:cubicBezTo>
                  <a:cubicBezTo>
                    <a:pt x="149428" y="330729"/>
                    <a:pt x="181301" y="285611"/>
                    <a:pt x="181301" y="248357"/>
                  </a:cubicBezTo>
                  <a:cubicBezTo>
                    <a:pt x="181301" y="226833"/>
                    <a:pt x="161846" y="206550"/>
                    <a:pt x="122937" y="187510"/>
                  </a:cubicBezTo>
                  <a:cubicBezTo>
                    <a:pt x="81544" y="166813"/>
                    <a:pt x="60847" y="137010"/>
                    <a:pt x="60847" y="98101"/>
                  </a:cubicBezTo>
                  <a:cubicBezTo>
                    <a:pt x="60847" y="71610"/>
                    <a:pt x="70782" y="48637"/>
                    <a:pt x="90650" y="29182"/>
                  </a:cubicBezTo>
                  <a:cubicBezTo>
                    <a:pt x="110519" y="9727"/>
                    <a:pt x="137010" y="0"/>
                    <a:pt x="1701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9" name="Freeform: Shape 24"/>
            <p:cNvSpPr/>
            <p:nvPr/>
          </p:nvSpPr>
          <p:spPr>
            <a:xfrm>
              <a:off x="10216737" y="1968667"/>
              <a:ext cx="315414" cy="486780"/>
            </a:xfrm>
            <a:custGeom>
              <a:avLst/>
              <a:gdLst/>
              <a:ahLst/>
              <a:cxnLst/>
              <a:rect l="l" t="t" r="r" b="b"/>
              <a:pathLst>
                <a:path w="315414" h="486780">
                  <a:moveTo>
                    <a:pt x="170125" y="0"/>
                  </a:moveTo>
                  <a:cubicBezTo>
                    <a:pt x="209034" y="0"/>
                    <a:pt x="242976" y="13867"/>
                    <a:pt x="271951" y="41600"/>
                  </a:cubicBezTo>
                  <a:cubicBezTo>
                    <a:pt x="300926" y="69333"/>
                    <a:pt x="315414" y="104724"/>
                    <a:pt x="315414" y="147773"/>
                  </a:cubicBezTo>
                  <a:cubicBezTo>
                    <a:pt x="315414" y="228075"/>
                    <a:pt x="272572" y="304651"/>
                    <a:pt x="186889" y="377503"/>
                  </a:cubicBezTo>
                  <a:cubicBezTo>
                    <a:pt x="101206" y="450354"/>
                    <a:pt x="46774" y="486780"/>
                    <a:pt x="23594" y="486780"/>
                  </a:cubicBezTo>
                  <a:cubicBezTo>
                    <a:pt x="7865" y="486780"/>
                    <a:pt x="0" y="479743"/>
                    <a:pt x="0" y="465669"/>
                  </a:cubicBezTo>
                  <a:cubicBezTo>
                    <a:pt x="0" y="458219"/>
                    <a:pt x="28562" y="430899"/>
                    <a:pt x="85684" y="383712"/>
                  </a:cubicBezTo>
                  <a:cubicBezTo>
                    <a:pt x="148601" y="330729"/>
                    <a:pt x="180059" y="285611"/>
                    <a:pt x="180059" y="248357"/>
                  </a:cubicBezTo>
                  <a:cubicBezTo>
                    <a:pt x="180059" y="226833"/>
                    <a:pt x="161018" y="206550"/>
                    <a:pt x="122937" y="187510"/>
                  </a:cubicBezTo>
                  <a:cubicBezTo>
                    <a:pt x="80716" y="166813"/>
                    <a:pt x="59606" y="137010"/>
                    <a:pt x="59606" y="98101"/>
                  </a:cubicBezTo>
                  <a:cubicBezTo>
                    <a:pt x="59606" y="71610"/>
                    <a:pt x="69747" y="48637"/>
                    <a:pt x="90030" y="29182"/>
                  </a:cubicBezTo>
                  <a:cubicBezTo>
                    <a:pt x="110312" y="9727"/>
                    <a:pt x="137011" y="0"/>
                    <a:pt x="17012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</p:grpSp>
      <p:grpSp>
        <p:nvGrpSpPr>
          <p:cNvPr id="24" name="Group 6"/>
          <p:cNvGrpSpPr/>
          <p:nvPr/>
        </p:nvGrpSpPr>
        <p:grpSpPr>
          <a:xfrm>
            <a:off x="115105" y="3266138"/>
            <a:ext cx="669909" cy="437675"/>
            <a:chOff x="8979756" y="1968667"/>
            <a:chExt cx="745071" cy="486780"/>
          </a:xfrm>
          <a:solidFill>
            <a:schemeClr val="accent2">
              <a:lumMod val="50000"/>
            </a:schemeClr>
          </a:solidFill>
        </p:grpSpPr>
        <p:sp>
          <p:nvSpPr>
            <p:cNvPr id="30" name="Freeform: Shape 17"/>
            <p:cNvSpPr/>
            <p:nvPr/>
          </p:nvSpPr>
          <p:spPr>
            <a:xfrm>
              <a:off x="8979756" y="1968667"/>
              <a:ext cx="316655" cy="486780"/>
            </a:xfrm>
            <a:custGeom>
              <a:avLst/>
              <a:gdLst/>
              <a:ahLst/>
              <a:cxnLst/>
              <a:rect l="l" t="t" r="r" b="b"/>
              <a:pathLst>
                <a:path w="316655" h="486780">
                  <a:moveTo>
                    <a:pt x="291820" y="0"/>
                  </a:moveTo>
                  <a:cubicBezTo>
                    <a:pt x="308377" y="0"/>
                    <a:pt x="316655" y="7037"/>
                    <a:pt x="316655" y="21110"/>
                  </a:cubicBezTo>
                  <a:cubicBezTo>
                    <a:pt x="316655" y="28561"/>
                    <a:pt x="287680" y="55880"/>
                    <a:pt x="229730" y="103068"/>
                  </a:cubicBezTo>
                  <a:cubicBezTo>
                    <a:pt x="166813" y="156051"/>
                    <a:pt x="135355" y="201169"/>
                    <a:pt x="135355" y="238423"/>
                  </a:cubicBezTo>
                  <a:cubicBezTo>
                    <a:pt x="135355" y="259947"/>
                    <a:pt x="154396" y="280230"/>
                    <a:pt x="192477" y="299270"/>
                  </a:cubicBezTo>
                  <a:cubicBezTo>
                    <a:pt x="234698" y="319967"/>
                    <a:pt x="255808" y="349770"/>
                    <a:pt x="255808" y="388679"/>
                  </a:cubicBezTo>
                  <a:cubicBezTo>
                    <a:pt x="255808" y="415170"/>
                    <a:pt x="245667" y="438143"/>
                    <a:pt x="225384" y="457598"/>
                  </a:cubicBezTo>
                  <a:cubicBezTo>
                    <a:pt x="205102" y="477052"/>
                    <a:pt x="178403" y="486780"/>
                    <a:pt x="145289" y="486780"/>
                  </a:cubicBezTo>
                  <a:cubicBezTo>
                    <a:pt x="106380" y="486780"/>
                    <a:pt x="72438" y="472706"/>
                    <a:pt x="43463" y="444559"/>
                  </a:cubicBezTo>
                  <a:cubicBezTo>
                    <a:pt x="14488" y="416412"/>
                    <a:pt x="0" y="381228"/>
                    <a:pt x="0" y="339007"/>
                  </a:cubicBezTo>
                  <a:cubicBezTo>
                    <a:pt x="0" y="257877"/>
                    <a:pt x="42842" y="181094"/>
                    <a:pt x="128525" y="108656"/>
                  </a:cubicBezTo>
                  <a:cubicBezTo>
                    <a:pt x="214208" y="36219"/>
                    <a:pt x="268640" y="0"/>
                    <a:pt x="2918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31" name="Freeform: Shape 18"/>
            <p:cNvSpPr/>
            <p:nvPr/>
          </p:nvSpPr>
          <p:spPr>
            <a:xfrm>
              <a:off x="9409414" y="1968667"/>
              <a:ext cx="315413" cy="486780"/>
            </a:xfrm>
            <a:custGeom>
              <a:avLst/>
              <a:gdLst/>
              <a:ahLst/>
              <a:cxnLst/>
              <a:rect l="l" t="t" r="r" b="b"/>
              <a:pathLst>
                <a:path w="315413" h="486780">
                  <a:moveTo>
                    <a:pt x="291819" y="0"/>
                  </a:moveTo>
                  <a:cubicBezTo>
                    <a:pt x="307548" y="0"/>
                    <a:pt x="315413" y="7037"/>
                    <a:pt x="315413" y="21110"/>
                  </a:cubicBezTo>
                  <a:cubicBezTo>
                    <a:pt x="315413" y="28561"/>
                    <a:pt x="286852" y="55880"/>
                    <a:pt x="229730" y="103068"/>
                  </a:cubicBezTo>
                  <a:cubicBezTo>
                    <a:pt x="166813" y="156051"/>
                    <a:pt x="135354" y="201169"/>
                    <a:pt x="135354" y="238423"/>
                  </a:cubicBezTo>
                  <a:cubicBezTo>
                    <a:pt x="135354" y="259947"/>
                    <a:pt x="154395" y="280230"/>
                    <a:pt x="192476" y="299270"/>
                  </a:cubicBezTo>
                  <a:cubicBezTo>
                    <a:pt x="233869" y="319967"/>
                    <a:pt x="254566" y="349770"/>
                    <a:pt x="254566" y="388679"/>
                  </a:cubicBezTo>
                  <a:cubicBezTo>
                    <a:pt x="254566" y="415170"/>
                    <a:pt x="244631" y="438143"/>
                    <a:pt x="224763" y="457598"/>
                  </a:cubicBezTo>
                  <a:cubicBezTo>
                    <a:pt x="204894" y="477052"/>
                    <a:pt x="178403" y="486780"/>
                    <a:pt x="145289" y="486780"/>
                  </a:cubicBezTo>
                  <a:cubicBezTo>
                    <a:pt x="105552" y="486780"/>
                    <a:pt x="71402" y="472706"/>
                    <a:pt x="42841" y="444559"/>
                  </a:cubicBezTo>
                  <a:cubicBezTo>
                    <a:pt x="14280" y="416412"/>
                    <a:pt x="0" y="381228"/>
                    <a:pt x="0" y="339007"/>
                  </a:cubicBezTo>
                  <a:cubicBezTo>
                    <a:pt x="0" y="257877"/>
                    <a:pt x="42841" y="181094"/>
                    <a:pt x="128524" y="108656"/>
                  </a:cubicBezTo>
                  <a:cubicBezTo>
                    <a:pt x="214208" y="36219"/>
                    <a:pt x="268639" y="0"/>
                    <a:pt x="29181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32" name="Freeform: Shape 21"/>
            <p:cNvSpPr/>
            <p:nvPr/>
          </p:nvSpPr>
          <p:spPr>
            <a:xfrm>
              <a:off x="8979756" y="1968667"/>
              <a:ext cx="316655" cy="486780"/>
            </a:xfrm>
            <a:custGeom>
              <a:avLst/>
              <a:gdLst/>
              <a:ahLst/>
              <a:cxnLst/>
              <a:rect l="l" t="t" r="r" b="b"/>
              <a:pathLst>
                <a:path w="316655" h="486780">
                  <a:moveTo>
                    <a:pt x="291820" y="0"/>
                  </a:moveTo>
                  <a:cubicBezTo>
                    <a:pt x="308377" y="0"/>
                    <a:pt x="316655" y="7037"/>
                    <a:pt x="316655" y="21110"/>
                  </a:cubicBezTo>
                  <a:cubicBezTo>
                    <a:pt x="316655" y="28561"/>
                    <a:pt x="287680" y="55880"/>
                    <a:pt x="229730" y="103068"/>
                  </a:cubicBezTo>
                  <a:cubicBezTo>
                    <a:pt x="166813" y="156051"/>
                    <a:pt x="135355" y="201169"/>
                    <a:pt x="135355" y="238423"/>
                  </a:cubicBezTo>
                  <a:cubicBezTo>
                    <a:pt x="135355" y="259947"/>
                    <a:pt x="154396" y="280230"/>
                    <a:pt x="192477" y="299270"/>
                  </a:cubicBezTo>
                  <a:cubicBezTo>
                    <a:pt x="234698" y="319967"/>
                    <a:pt x="255808" y="349770"/>
                    <a:pt x="255808" y="388679"/>
                  </a:cubicBezTo>
                  <a:cubicBezTo>
                    <a:pt x="255808" y="415170"/>
                    <a:pt x="245667" y="438143"/>
                    <a:pt x="225384" y="457598"/>
                  </a:cubicBezTo>
                  <a:cubicBezTo>
                    <a:pt x="205102" y="477052"/>
                    <a:pt x="178403" y="486780"/>
                    <a:pt x="145289" y="486780"/>
                  </a:cubicBezTo>
                  <a:cubicBezTo>
                    <a:pt x="106380" y="486780"/>
                    <a:pt x="72438" y="472706"/>
                    <a:pt x="43463" y="444559"/>
                  </a:cubicBezTo>
                  <a:cubicBezTo>
                    <a:pt x="14488" y="416412"/>
                    <a:pt x="0" y="381228"/>
                    <a:pt x="0" y="339007"/>
                  </a:cubicBezTo>
                  <a:cubicBezTo>
                    <a:pt x="0" y="257877"/>
                    <a:pt x="42842" y="181094"/>
                    <a:pt x="128525" y="108656"/>
                  </a:cubicBezTo>
                  <a:cubicBezTo>
                    <a:pt x="214208" y="36219"/>
                    <a:pt x="268640" y="0"/>
                    <a:pt x="2918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33" name="Freeform: Shape 22"/>
            <p:cNvSpPr/>
            <p:nvPr/>
          </p:nvSpPr>
          <p:spPr>
            <a:xfrm>
              <a:off x="9409414" y="1968667"/>
              <a:ext cx="315413" cy="486780"/>
            </a:xfrm>
            <a:custGeom>
              <a:avLst/>
              <a:gdLst/>
              <a:ahLst/>
              <a:cxnLst/>
              <a:rect l="l" t="t" r="r" b="b"/>
              <a:pathLst>
                <a:path w="315413" h="486780">
                  <a:moveTo>
                    <a:pt x="291819" y="0"/>
                  </a:moveTo>
                  <a:cubicBezTo>
                    <a:pt x="307548" y="0"/>
                    <a:pt x="315413" y="7037"/>
                    <a:pt x="315413" y="21110"/>
                  </a:cubicBezTo>
                  <a:cubicBezTo>
                    <a:pt x="315413" y="28561"/>
                    <a:pt x="286852" y="55880"/>
                    <a:pt x="229730" y="103068"/>
                  </a:cubicBezTo>
                  <a:cubicBezTo>
                    <a:pt x="166813" y="156051"/>
                    <a:pt x="135354" y="201169"/>
                    <a:pt x="135354" y="238423"/>
                  </a:cubicBezTo>
                  <a:cubicBezTo>
                    <a:pt x="135354" y="259947"/>
                    <a:pt x="154395" y="280230"/>
                    <a:pt x="192476" y="299270"/>
                  </a:cubicBezTo>
                  <a:cubicBezTo>
                    <a:pt x="233869" y="319967"/>
                    <a:pt x="254566" y="349770"/>
                    <a:pt x="254566" y="388679"/>
                  </a:cubicBezTo>
                  <a:cubicBezTo>
                    <a:pt x="254566" y="415170"/>
                    <a:pt x="244631" y="438143"/>
                    <a:pt x="224763" y="457598"/>
                  </a:cubicBezTo>
                  <a:cubicBezTo>
                    <a:pt x="204894" y="477052"/>
                    <a:pt x="178403" y="486780"/>
                    <a:pt x="145289" y="486780"/>
                  </a:cubicBezTo>
                  <a:cubicBezTo>
                    <a:pt x="105552" y="486780"/>
                    <a:pt x="71402" y="472706"/>
                    <a:pt x="42841" y="444559"/>
                  </a:cubicBezTo>
                  <a:cubicBezTo>
                    <a:pt x="14280" y="416412"/>
                    <a:pt x="0" y="381228"/>
                    <a:pt x="0" y="339007"/>
                  </a:cubicBezTo>
                  <a:cubicBezTo>
                    <a:pt x="0" y="257877"/>
                    <a:pt x="42841" y="181094"/>
                    <a:pt x="128524" y="108656"/>
                  </a:cubicBezTo>
                  <a:cubicBezTo>
                    <a:pt x="214208" y="36219"/>
                    <a:pt x="268639" y="0"/>
                    <a:pt x="29181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73133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Agrupar 19"/>
          <p:cNvGrpSpPr>
            <a:grpSpLocks/>
          </p:cNvGrpSpPr>
          <p:nvPr/>
        </p:nvGrpSpPr>
        <p:grpSpPr bwMode="auto">
          <a:xfrm>
            <a:off x="0" y="6126163"/>
            <a:ext cx="9144000" cy="758825"/>
            <a:chOff x="11759" y="6110735"/>
            <a:chExt cx="9144000" cy="759023"/>
          </a:xfrm>
        </p:grpSpPr>
        <p:pic>
          <p:nvPicPr>
            <p:cNvPr id="29714" name="Imagen 18" descr="pi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5" name="CuadroTexto 10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" sz="1100" b="1">
                  <a:solidFill>
                    <a:srgbClr val="FFFFFF"/>
                  </a:solidFill>
                  <a:latin typeface="Trebuchet MS" panose="020B0603020202020204" pitchFamily="34" charset="0"/>
                </a:rPr>
                <a:t>DIRECCION NACIONAL DE ADUANAS</a:t>
              </a:r>
              <a:endParaRPr lang="es-ES_tradnl" altLang="es-ES" sz="1100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5475" y="6519863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4E4C1D-746A-49F8-88BF-95C9106F8686}" type="slidenum">
              <a:rPr lang="es-ES" altLang="es-UY" b="1">
                <a:solidFill>
                  <a:schemeClr val="bg1"/>
                </a:solidFill>
                <a:latin typeface="Calibri" panose="020F0502020204030204" pitchFamily="34" charset="0"/>
              </a:rPr>
              <a:pPr eaLnBrk="1" hangingPunct="1"/>
              <a:t>6</a:t>
            </a:fld>
            <a:endParaRPr lang="es-ES" altLang="es-UY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9701" name="Freeform 8"/>
          <p:cNvSpPr>
            <a:spLocks/>
          </p:cNvSpPr>
          <p:nvPr/>
        </p:nvSpPr>
        <p:spPr bwMode="auto">
          <a:xfrm>
            <a:off x="7866063" y="0"/>
            <a:ext cx="893762" cy="727075"/>
          </a:xfrm>
          <a:custGeom>
            <a:avLst/>
            <a:gdLst>
              <a:gd name="T0" fmla="*/ 2147483647 w 2812"/>
              <a:gd name="T1" fmla="*/ 2147483647 h 2288"/>
              <a:gd name="T2" fmla="*/ 2147483647 w 2812"/>
              <a:gd name="T3" fmla="*/ 2147483647 h 2288"/>
              <a:gd name="T4" fmla="*/ 2147483647 w 2812"/>
              <a:gd name="T5" fmla="*/ 2147483647 h 2288"/>
              <a:gd name="T6" fmla="*/ 2147483647 w 2812"/>
              <a:gd name="T7" fmla="*/ 2147483647 h 2288"/>
              <a:gd name="T8" fmla="*/ 2147483647 w 2812"/>
              <a:gd name="T9" fmla="*/ 2147483647 h 2288"/>
              <a:gd name="T10" fmla="*/ 2147483647 w 2812"/>
              <a:gd name="T11" fmla="*/ 2147483647 h 2288"/>
              <a:gd name="T12" fmla="*/ 2147483647 w 2812"/>
              <a:gd name="T13" fmla="*/ 2147483647 h 2288"/>
              <a:gd name="T14" fmla="*/ 2147483647 w 2812"/>
              <a:gd name="T15" fmla="*/ 2147483647 h 2288"/>
              <a:gd name="T16" fmla="*/ 2147483647 w 2812"/>
              <a:gd name="T17" fmla="*/ 2147483647 h 2288"/>
              <a:gd name="T18" fmla="*/ 2147483647 w 2812"/>
              <a:gd name="T19" fmla="*/ 2147483647 h 2288"/>
              <a:gd name="T20" fmla="*/ 2147483647 w 2812"/>
              <a:gd name="T21" fmla="*/ 2147483647 h 2288"/>
              <a:gd name="T22" fmla="*/ 2147483647 w 2812"/>
              <a:gd name="T23" fmla="*/ 2147483647 h 2288"/>
              <a:gd name="T24" fmla="*/ 2147483647 w 2812"/>
              <a:gd name="T25" fmla="*/ 2147483647 h 2288"/>
              <a:gd name="T26" fmla="*/ 2147483647 w 2812"/>
              <a:gd name="T27" fmla="*/ 2147483647 h 2288"/>
              <a:gd name="T28" fmla="*/ 2147483647 w 2812"/>
              <a:gd name="T29" fmla="*/ 2147483647 h 2288"/>
              <a:gd name="T30" fmla="*/ 2147483647 w 2812"/>
              <a:gd name="T31" fmla="*/ 2147483647 h 2288"/>
              <a:gd name="T32" fmla="*/ 2147483647 w 2812"/>
              <a:gd name="T33" fmla="*/ 2147483647 h 2288"/>
              <a:gd name="T34" fmla="*/ 2147483647 w 2812"/>
              <a:gd name="T35" fmla="*/ 0 h 2288"/>
              <a:gd name="T36" fmla="*/ 2147483647 w 2812"/>
              <a:gd name="T37" fmla="*/ 2147483647 h 2288"/>
              <a:gd name="T38" fmla="*/ 2147483647 w 2812"/>
              <a:gd name="T39" fmla="*/ 2147483647 h 2288"/>
              <a:gd name="T40" fmla="*/ 2147483647 w 2812"/>
              <a:gd name="T41" fmla="*/ 2147483647 h 2288"/>
              <a:gd name="T42" fmla="*/ 2147483647 w 2812"/>
              <a:gd name="T43" fmla="*/ 2147483647 h 2288"/>
              <a:gd name="T44" fmla="*/ 2147483647 w 2812"/>
              <a:gd name="T45" fmla="*/ 2147483647 h 2288"/>
              <a:gd name="T46" fmla="*/ 2147483647 w 2812"/>
              <a:gd name="T47" fmla="*/ 2147483647 h 2288"/>
              <a:gd name="T48" fmla="*/ 2147483647 w 2812"/>
              <a:gd name="T49" fmla="*/ 2147483647 h 2288"/>
              <a:gd name="T50" fmla="*/ 2147483647 w 2812"/>
              <a:gd name="T51" fmla="*/ 2147483647 h 2288"/>
              <a:gd name="T52" fmla="*/ 0 w 2812"/>
              <a:gd name="T53" fmla="*/ 2147483647 h 2288"/>
              <a:gd name="T54" fmla="*/ 2147483647 w 2812"/>
              <a:gd name="T55" fmla="*/ 2147483647 h 2288"/>
              <a:gd name="T56" fmla="*/ 2147483647 w 2812"/>
              <a:gd name="T57" fmla="*/ 2147483647 h 2288"/>
              <a:gd name="T58" fmla="*/ 2147483647 w 2812"/>
              <a:gd name="T59" fmla="*/ 2147483647 h 2288"/>
              <a:gd name="T60" fmla="*/ 2147483647 w 2812"/>
              <a:gd name="T61" fmla="*/ 2147483647 h 2288"/>
              <a:gd name="T62" fmla="*/ 2147483647 w 2812"/>
              <a:gd name="T63" fmla="*/ 2147483647 h 2288"/>
              <a:gd name="T64" fmla="*/ 2147483647 w 2812"/>
              <a:gd name="T65" fmla="*/ 2147483647 h 2288"/>
              <a:gd name="T66" fmla="*/ 2147483647 w 2812"/>
              <a:gd name="T67" fmla="*/ 2147483647 h 2288"/>
              <a:gd name="T68" fmla="*/ 2147483647 w 2812"/>
              <a:gd name="T69" fmla="*/ 2147483647 h 2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2" name="Freeform 9"/>
          <p:cNvSpPr>
            <a:spLocks/>
          </p:cNvSpPr>
          <p:nvPr/>
        </p:nvSpPr>
        <p:spPr bwMode="auto">
          <a:xfrm>
            <a:off x="8648700" y="5287963"/>
            <a:ext cx="487363" cy="650875"/>
          </a:xfrm>
          <a:custGeom>
            <a:avLst/>
            <a:gdLst>
              <a:gd name="T0" fmla="*/ 2147483647 w 1535"/>
              <a:gd name="T1" fmla="*/ 2147483647 h 2050"/>
              <a:gd name="T2" fmla="*/ 2147483647 w 1535"/>
              <a:gd name="T3" fmla="*/ 2147483647 h 2050"/>
              <a:gd name="T4" fmla="*/ 2147483647 w 1535"/>
              <a:gd name="T5" fmla="*/ 2147483647 h 2050"/>
              <a:gd name="T6" fmla="*/ 2147483647 w 1535"/>
              <a:gd name="T7" fmla="*/ 2147483647 h 2050"/>
              <a:gd name="T8" fmla="*/ 2147483647 w 1535"/>
              <a:gd name="T9" fmla="*/ 2147483647 h 2050"/>
              <a:gd name="T10" fmla="*/ 2147483647 w 1535"/>
              <a:gd name="T11" fmla="*/ 2147483647 h 2050"/>
              <a:gd name="T12" fmla="*/ 2147483647 w 1535"/>
              <a:gd name="T13" fmla="*/ 2147483647 h 2050"/>
              <a:gd name="T14" fmla="*/ 2147483647 w 1535"/>
              <a:gd name="T15" fmla="*/ 2147483647 h 2050"/>
              <a:gd name="T16" fmla="*/ 2147483647 w 1535"/>
              <a:gd name="T17" fmla="*/ 2147483647 h 2050"/>
              <a:gd name="T18" fmla="*/ 2147483647 w 1535"/>
              <a:gd name="T19" fmla="*/ 2147483647 h 2050"/>
              <a:gd name="T20" fmla="*/ 2147483647 w 1535"/>
              <a:gd name="T21" fmla="*/ 2147483647 h 2050"/>
              <a:gd name="T22" fmla="*/ 2147483647 w 1535"/>
              <a:gd name="T23" fmla="*/ 2147483647 h 2050"/>
              <a:gd name="T24" fmla="*/ 2147483647 w 1535"/>
              <a:gd name="T25" fmla="*/ 2147483647 h 2050"/>
              <a:gd name="T26" fmla="*/ 2147483647 w 1535"/>
              <a:gd name="T27" fmla="*/ 2147483647 h 2050"/>
              <a:gd name="T28" fmla="*/ 2147483647 w 1535"/>
              <a:gd name="T29" fmla="*/ 2147483647 h 2050"/>
              <a:gd name="T30" fmla="*/ 2147483647 w 1535"/>
              <a:gd name="T31" fmla="*/ 2147483647 h 2050"/>
              <a:gd name="T32" fmla="*/ 2147483647 w 1535"/>
              <a:gd name="T33" fmla="*/ 2147483647 h 2050"/>
              <a:gd name="T34" fmla="*/ 2147483647 w 1535"/>
              <a:gd name="T35" fmla="*/ 0 h 2050"/>
              <a:gd name="T36" fmla="*/ 2147483647 w 1535"/>
              <a:gd name="T37" fmla="*/ 2147483647 h 2050"/>
              <a:gd name="T38" fmla="*/ 2147483647 w 1535"/>
              <a:gd name="T39" fmla="*/ 2147483647 h 2050"/>
              <a:gd name="T40" fmla="*/ 2147483647 w 1535"/>
              <a:gd name="T41" fmla="*/ 2147483647 h 2050"/>
              <a:gd name="T42" fmla="*/ 2147483647 w 1535"/>
              <a:gd name="T43" fmla="*/ 2147483647 h 2050"/>
              <a:gd name="T44" fmla="*/ 2147483647 w 1535"/>
              <a:gd name="T45" fmla="*/ 2147483647 h 2050"/>
              <a:gd name="T46" fmla="*/ 2147483647 w 1535"/>
              <a:gd name="T47" fmla="*/ 2147483647 h 2050"/>
              <a:gd name="T48" fmla="*/ 2147483647 w 1535"/>
              <a:gd name="T49" fmla="*/ 2147483647 h 2050"/>
              <a:gd name="T50" fmla="*/ 2147483647 w 1535"/>
              <a:gd name="T51" fmla="*/ 2147483647 h 2050"/>
              <a:gd name="T52" fmla="*/ 0 w 1535"/>
              <a:gd name="T53" fmla="*/ 2147483647 h 2050"/>
              <a:gd name="T54" fmla="*/ 2147483647 w 1535"/>
              <a:gd name="T55" fmla="*/ 2147483647 h 2050"/>
              <a:gd name="T56" fmla="*/ 2147483647 w 1535"/>
              <a:gd name="T57" fmla="*/ 2147483647 h 2050"/>
              <a:gd name="T58" fmla="*/ 2147483647 w 1535"/>
              <a:gd name="T59" fmla="*/ 2147483647 h 2050"/>
              <a:gd name="T60" fmla="*/ 2147483647 w 1535"/>
              <a:gd name="T61" fmla="*/ 2147483647 h 2050"/>
              <a:gd name="T62" fmla="*/ 2147483647 w 1535"/>
              <a:gd name="T63" fmla="*/ 2147483647 h 2050"/>
              <a:gd name="T64" fmla="*/ 2147483647 w 1535"/>
              <a:gd name="T65" fmla="*/ 2147483647 h 2050"/>
              <a:gd name="T66" fmla="*/ 2147483647 w 1535"/>
              <a:gd name="T67" fmla="*/ 2147483647 h 2050"/>
              <a:gd name="T68" fmla="*/ 2147483647 w 1535"/>
              <a:gd name="T69" fmla="*/ 2147483647 h 205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close/>
              </a:path>
            </a:pathLst>
          </a:custGeom>
          <a:solidFill>
            <a:srgbClr val="0023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pic>
        <p:nvPicPr>
          <p:cNvPr id="29703" name="Imagen 14" descr="intern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1"/>
          <a:stretch>
            <a:fillRect/>
          </a:stretch>
        </p:blipFill>
        <p:spPr bwMode="auto">
          <a:xfrm>
            <a:off x="34925" y="44450"/>
            <a:ext cx="10414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ítulo 1"/>
          <p:cNvSpPr txBox="1">
            <a:spLocks/>
          </p:cNvSpPr>
          <p:nvPr/>
        </p:nvSpPr>
        <p:spPr bwMode="auto">
          <a:xfrm>
            <a:off x="651669" y="66467"/>
            <a:ext cx="9856787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4000" b="1" dirty="0" smtClean="0">
                <a:solidFill>
                  <a:srgbClr val="002060"/>
                </a:solidFill>
              </a:rPr>
              <a:t>Modelo de datos de la OMA</a:t>
            </a:r>
            <a:endParaRPr lang="es-ES" altLang="es-ES" sz="4000" b="1" dirty="0">
              <a:solidFill>
                <a:srgbClr val="002060"/>
              </a:solidFill>
            </a:endParaRPr>
          </a:p>
        </p:txBody>
      </p:sp>
      <p:sp>
        <p:nvSpPr>
          <p:cNvPr id="29705" name="Freeform 10"/>
          <p:cNvSpPr>
            <a:spLocks/>
          </p:cNvSpPr>
          <p:nvPr/>
        </p:nvSpPr>
        <p:spPr bwMode="auto">
          <a:xfrm flipH="1">
            <a:off x="6588125" y="-1588"/>
            <a:ext cx="1476375" cy="1270001"/>
          </a:xfrm>
          <a:custGeom>
            <a:avLst/>
            <a:gdLst>
              <a:gd name="T0" fmla="*/ 2147483647 w 4991"/>
              <a:gd name="T1" fmla="*/ 2147483647 h 4001"/>
              <a:gd name="T2" fmla="*/ 2147483647 w 4991"/>
              <a:gd name="T3" fmla="*/ 2147483647 h 4001"/>
              <a:gd name="T4" fmla="*/ 2147483647 w 4991"/>
              <a:gd name="T5" fmla="*/ 2147483647 h 4001"/>
              <a:gd name="T6" fmla="*/ 2147483647 w 4991"/>
              <a:gd name="T7" fmla="*/ 2147483647 h 4001"/>
              <a:gd name="T8" fmla="*/ 2147483647 w 4991"/>
              <a:gd name="T9" fmla="*/ 2147483647 h 4001"/>
              <a:gd name="T10" fmla="*/ 2147483647 w 4991"/>
              <a:gd name="T11" fmla="*/ 2147483647 h 4001"/>
              <a:gd name="T12" fmla="*/ 2147483647 w 4991"/>
              <a:gd name="T13" fmla="*/ 2147483647 h 4001"/>
              <a:gd name="T14" fmla="*/ 2147483647 w 4991"/>
              <a:gd name="T15" fmla="*/ 2147483647 h 4001"/>
              <a:gd name="T16" fmla="*/ 2147483647 w 4991"/>
              <a:gd name="T17" fmla="*/ 2147483647 h 4001"/>
              <a:gd name="T18" fmla="*/ 2147483647 w 4991"/>
              <a:gd name="T19" fmla="*/ 2147483647 h 4001"/>
              <a:gd name="T20" fmla="*/ 2147483647 w 4991"/>
              <a:gd name="T21" fmla="*/ 2147483647 h 4001"/>
              <a:gd name="T22" fmla="*/ 2147483647 w 4991"/>
              <a:gd name="T23" fmla="*/ 2147483647 h 4001"/>
              <a:gd name="T24" fmla="*/ 2147483647 w 4991"/>
              <a:gd name="T25" fmla="*/ 2147483647 h 4001"/>
              <a:gd name="T26" fmla="*/ 2147483647 w 4991"/>
              <a:gd name="T27" fmla="*/ 2147483647 h 4001"/>
              <a:gd name="T28" fmla="*/ 2147483647 w 4991"/>
              <a:gd name="T29" fmla="*/ 2147483647 h 4001"/>
              <a:gd name="T30" fmla="*/ 2147483647 w 4991"/>
              <a:gd name="T31" fmla="*/ 2147483647 h 4001"/>
              <a:gd name="T32" fmla="*/ 2147483647 w 4991"/>
              <a:gd name="T33" fmla="*/ 2147483647 h 4001"/>
              <a:gd name="T34" fmla="*/ 2147483647 w 4991"/>
              <a:gd name="T35" fmla="*/ 2147483647 h 4001"/>
              <a:gd name="T36" fmla="*/ 2147483647 w 4991"/>
              <a:gd name="T37" fmla="*/ 2147483647 h 4001"/>
              <a:gd name="T38" fmla="*/ 2147483647 w 4991"/>
              <a:gd name="T39" fmla="*/ 2147483647 h 4001"/>
              <a:gd name="T40" fmla="*/ 2147483647 w 4991"/>
              <a:gd name="T41" fmla="*/ 2147483647 h 4001"/>
              <a:gd name="T42" fmla="*/ 2147483647 w 4991"/>
              <a:gd name="T43" fmla="*/ 2147483647 h 4001"/>
              <a:gd name="T44" fmla="*/ 2147483647 w 4991"/>
              <a:gd name="T45" fmla="*/ 2147483647 h 4001"/>
              <a:gd name="T46" fmla="*/ 2147483647 w 4991"/>
              <a:gd name="T47" fmla="*/ 2147483647 h 4001"/>
              <a:gd name="T48" fmla="*/ 2147483647 w 4991"/>
              <a:gd name="T49" fmla="*/ 2147483647 h 4001"/>
              <a:gd name="T50" fmla="*/ 2147483647 w 4991"/>
              <a:gd name="T51" fmla="*/ 2147483647 h 4001"/>
              <a:gd name="T52" fmla="*/ 2147483647 w 4991"/>
              <a:gd name="T53" fmla="*/ 2147483647 h 4001"/>
              <a:gd name="T54" fmla="*/ 2147483647 w 4991"/>
              <a:gd name="T55" fmla="*/ 2147483647 h 4001"/>
              <a:gd name="T56" fmla="*/ 2147483647 w 4991"/>
              <a:gd name="T57" fmla="*/ 2147483647 h 4001"/>
              <a:gd name="T58" fmla="*/ 2147483647 w 4991"/>
              <a:gd name="T59" fmla="*/ 2147483647 h 4001"/>
              <a:gd name="T60" fmla="*/ 2147483647 w 4991"/>
              <a:gd name="T61" fmla="*/ 2147483647 h 4001"/>
              <a:gd name="T62" fmla="*/ 2147483647 w 4991"/>
              <a:gd name="T63" fmla="*/ 2147483647 h 4001"/>
              <a:gd name="T64" fmla="*/ 2147483647 w 4991"/>
              <a:gd name="T65" fmla="*/ 2147483647 h 4001"/>
              <a:gd name="T66" fmla="*/ 0 w 4991"/>
              <a:gd name="T67" fmla="*/ 0 h 4001"/>
              <a:gd name="T68" fmla="*/ 2147483647 w 4991"/>
              <a:gd name="T69" fmla="*/ 2147483647 h 40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6" name="Freeform 12"/>
          <p:cNvSpPr>
            <a:spLocks/>
          </p:cNvSpPr>
          <p:nvPr/>
        </p:nvSpPr>
        <p:spPr bwMode="auto">
          <a:xfrm rot="2795908" flipH="1">
            <a:off x="1397081" y="-854751"/>
            <a:ext cx="3826048" cy="4007006"/>
          </a:xfrm>
          <a:custGeom>
            <a:avLst/>
            <a:gdLst>
              <a:gd name="T0" fmla="*/ 2147483647 w 7620"/>
              <a:gd name="T1" fmla="*/ 2147483647 h 7094"/>
              <a:gd name="T2" fmla="*/ 2147483647 w 7620"/>
              <a:gd name="T3" fmla="*/ 2147483647 h 7094"/>
              <a:gd name="T4" fmla="*/ 2147483647 w 7620"/>
              <a:gd name="T5" fmla="*/ 2147483647 h 7094"/>
              <a:gd name="T6" fmla="*/ 2147483647 w 7620"/>
              <a:gd name="T7" fmla="*/ 2147483647 h 7094"/>
              <a:gd name="T8" fmla="*/ 2147483647 w 7620"/>
              <a:gd name="T9" fmla="*/ 2147483647 h 7094"/>
              <a:gd name="T10" fmla="*/ 2147483647 w 7620"/>
              <a:gd name="T11" fmla="*/ 2147483647 h 7094"/>
              <a:gd name="T12" fmla="*/ 2147483647 w 7620"/>
              <a:gd name="T13" fmla="*/ 2147483647 h 7094"/>
              <a:gd name="T14" fmla="*/ 2147483647 w 7620"/>
              <a:gd name="T15" fmla="*/ 2147483647 h 7094"/>
              <a:gd name="T16" fmla="*/ 2147483647 w 7620"/>
              <a:gd name="T17" fmla="*/ 2147483647 h 7094"/>
              <a:gd name="T18" fmla="*/ 2147483647 w 7620"/>
              <a:gd name="T19" fmla="*/ 2147483647 h 7094"/>
              <a:gd name="T20" fmla="*/ 2147483647 w 7620"/>
              <a:gd name="T21" fmla="*/ 2147483647 h 7094"/>
              <a:gd name="T22" fmla="*/ 2147483647 w 7620"/>
              <a:gd name="T23" fmla="*/ 2147483647 h 7094"/>
              <a:gd name="T24" fmla="*/ 2147483647 w 7620"/>
              <a:gd name="T25" fmla="*/ 2147483647 h 7094"/>
              <a:gd name="T26" fmla="*/ 2147483647 w 7620"/>
              <a:gd name="T27" fmla="*/ 2147483647 h 7094"/>
              <a:gd name="T28" fmla="*/ 2147483647 w 7620"/>
              <a:gd name="T29" fmla="*/ 2147483647 h 7094"/>
              <a:gd name="T30" fmla="*/ 2147483647 w 7620"/>
              <a:gd name="T31" fmla="*/ 2147483647 h 7094"/>
              <a:gd name="T32" fmla="*/ 2147483647 w 7620"/>
              <a:gd name="T33" fmla="*/ 2147483647 h 7094"/>
              <a:gd name="T34" fmla="*/ 2147483647 w 7620"/>
              <a:gd name="T35" fmla="*/ 2147483647 h 7094"/>
              <a:gd name="T36" fmla="*/ 2147483647 w 7620"/>
              <a:gd name="T37" fmla="*/ 2147483647 h 7094"/>
              <a:gd name="T38" fmla="*/ 2147483647 w 7620"/>
              <a:gd name="T39" fmla="*/ 2147483647 h 7094"/>
              <a:gd name="T40" fmla="*/ 2147483647 w 7620"/>
              <a:gd name="T41" fmla="*/ 2147483647 h 7094"/>
              <a:gd name="T42" fmla="*/ 2147483647 w 7620"/>
              <a:gd name="T43" fmla="*/ 2147483647 h 7094"/>
              <a:gd name="T44" fmla="*/ 2147483647 w 7620"/>
              <a:gd name="T45" fmla="*/ 2147483647 h 7094"/>
              <a:gd name="T46" fmla="*/ 2147483647 w 7620"/>
              <a:gd name="T47" fmla="*/ 2147483647 h 7094"/>
              <a:gd name="T48" fmla="*/ 2147483647 w 7620"/>
              <a:gd name="T49" fmla="*/ 2147483647 h 7094"/>
              <a:gd name="T50" fmla="*/ 2147483647 w 7620"/>
              <a:gd name="T51" fmla="*/ 2147483647 h 7094"/>
              <a:gd name="T52" fmla="*/ 2147483647 w 7620"/>
              <a:gd name="T53" fmla="*/ 2147483647 h 7094"/>
              <a:gd name="T54" fmla="*/ 2147483647 w 7620"/>
              <a:gd name="T55" fmla="*/ 2147483647 h 7094"/>
              <a:gd name="T56" fmla="*/ 2147483647 w 7620"/>
              <a:gd name="T57" fmla="*/ 2147483647 h 7094"/>
              <a:gd name="T58" fmla="*/ 2147483647 w 7620"/>
              <a:gd name="T59" fmla="*/ 2147483647 h 7094"/>
              <a:gd name="T60" fmla="*/ 2147483647 w 7620"/>
              <a:gd name="T61" fmla="*/ 2147483647 h 7094"/>
              <a:gd name="T62" fmla="*/ 2147483647 w 7620"/>
              <a:gd name="T63" fmla="*/ 2147483647 h 7094"/>
              <a:gd name="T64" fmla="*/ 2147483647 w 7620"/>
              <a:gd name="T65" fmla="*/ 2147483647 h 7094"/>
              <a:gd name="T66" fmla="*/ 2147483647 w 7620"/>
              <a:gd name="T67" fmla="*/ 2147483647 h 7094"/>
              <a:gd name="T68" fmla="*/ 2147483647 w 7620"/>
              <a:gd name="T69" fmla="*/ 2147483647 h 7094"/>
              <a:gd name="T70" fmla="*/ 2147483647 w 7620"/>
              <a:gd name="T71" fmla="*/ 2147483647 h 7094"/>
              <a:gd name="T72" fmla="*/ 2147483647 w 7620"/>
              <a:gd name="T73" fmla="*/ 2147483647 h 7094"/>
              <a:gd name="T74" fmla="*/ 2147483647 w 7620"/>
              <a:gd name="T75" fmla="*/ 2147483647 h 7094"/>
              <a:gd name="T76" fmla="*/ 2147483647 w 7620"/>
              <a:gd name="T77" fmla="*/ 2147483647 h 7094"/>
              <a:gd name="T78" fmla="*/ 2147483647 w 7620"/>
              <a:gd name="T79" fmla="*/ 2147483647 h 7094"/>
              <a:gd name="T80" fmla="*/ 2147483647 w 7620"/>
              <a:gd name="T81" fmla="*/ 2147483647 h 7094"/>
              <a:gd name="T82" fmla="*/ 2147483647 w 7620"/>
              <a:gd name="T83" fmla="*/ 2147483647 h 7094"/>
              <a:gd name="T84" fmla="*/ 2147483647 w 7620"/>
              <a:gd name="T85" fmla="*/ 2147483647 h 7094"/>
              <a:gd name="T86" fmla="*/ 2147483647 w 7620"/>
              <a:gd name="T87" fmla="*/ 2147483647 h 7094"/>
              <a:gd name="T88" fmla="*/ 2147483647 w 7620"/>
              <a:gd name="T89" fmla="*/ 2147483647 h 70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7" name="Título 1"/>
          <p:cNvSpPr txBox="1">
            <a:spLocks/>
          </p:cNvSpPr>
          <p:nvPr/>
        </p:nvSpPr>
        <p:spPr bwMode="auto">
          <a:xfrm>
            <a:off x="692150" y="649288"/>
            <a:ext cx="985678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2400" b="1" dirty="0" smtClean="0">
                <a:solidFill>
                  <a:srgbClr val="002060"/>
                </a:solidFill>
              </a:rPr>
              <a:t>¿Cuál fue su génesis y desarrollo actual?</a:t>
            </a:r>
            <a:endParaRPr lang="es-UY" altLang="es-ES" sz="6000" b="1" dirty="0">
              <a:solidFill>
                <a:srgbClr val="002060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584186" y="2016348"/>
            <a:ext cx="4903921" cy="174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69925" indent="-325438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Clr>
                <a:schemeClr val="accent1"/>
              </a:buClr>
              <a:buFontTx/>
              <a:buBlip>
                <a:blip r:embed="rId5"/>
              </a:buBlip>
            </a:pPr>
            <a:r>
              <a:rPr lang="es-ES" altLang="es-ES" sz="20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Iniciado por el G7 en 1996 y luego transferido a la OMA</a:t>
            </a:r>
          </a:p>
          <a:p>
            <a:pPr marL="0" indent="0">
              <a:lnSpc>
                <a:spcPct val="150000"/>
              </a:lnSpc>
              <a:buClr>
                <a:schemeClr val="accent1"/>
              </a:buClr>
              <a:buNone/>
            </a:pPr>
            <a:endParaRPr lang="es-ES" altLang="es-ES" sz="1050" dirty="0" smtClean="0">
              <a:latin typeface="Trebuchet MS" panose="020B0603020202020204" pitchFamily="34" charset="0"/>
              <a:ea typeface="ＭＳ Ｐゴシック" panose="020B0600070205080204" pitchFamily="34" charset="-128"/>
              <a:cs typeface="Trebuchet MS" panose="020B0603020202020204" pitchFamily="34" charset="0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  <a:buFontTx/>
              <a:buBlip>
                <a:blip r:embed="rId5"/>
              </a:buBlip>
            </a:pPr>
            <a:r>
              <a:rPr lang="es-ES" altLang="es-ES" sz="2000" b="1" dirty="0" smtClean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Versión actual: 3.7.0 </a:t>
            </a:r>
            <a:r>
              <a:rPr lang="es-ES" altLang="es-ES" sz="2000" dirty="0" smtClean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(incluye requerimientos VUCE)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Blip>
                <a:blip r:embed="rId5"/>
              </a:buBlip>
            </a:pPr>
            <a:endParaRPr lang="es-ES" sz="1050" dirty="0" smtClean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  <a:buBlip>
                <a:blip r:embed="rId5"/>
              </a:buBlip>
            </a:pPr>
            <a:r>
              <a:rPr lang="es-ES" sz="2000" dirty="0" smtClean="0">
                <a:latin typeface="Trebuchet MS" panose="020B0603020202020204" pitchFamily="34" charset="0"/>
              </a:rPr>
              <a:t>Desarrollo </a:t>
            </a:r>
            <a:r>
              <a:rPr lang="es-ES" sz="2000" dirty="0">
                <a:latin typeface="Trebuchet MS" panose="020B0603020202020204" pitchFamily="34" charset="0"/>
              </a:rPr>
              <a:t>y mantenimiento a cargo del Grupo de </a:t>
            </a:r>
            <a:r>
              <a:rPr lang="es-ES" sz="2000" b="1" dirty="0">
                <a:latin typeface="Trebuchet MS" panose="020B0603020202020204" pitchFamily="34" charset="0"/>
              </a:rPr>
              <a:t>Proyectos del Modelo de datos</a:t>
            </a:r>
            <a:r>
              <a:rPr lang="es-ES" sz="2000" dirty="0">
                <a:latin typeface="Trebuchet MS" panose="020B0603020202020204" pitchFamily="34" charset="0"/>
              </a:rPr>
              <a:t> (DMPT</a:t>
            </a:r>
            <a:r>
              <a:rPr lang="es-ES" sz="2000" dirty="0" smtClean="0">
                <a:latin typeface="Trebuchet MS" panose="020B0603020202020204" pitchFamily="34" charset="0"/>
              </a:rPr>
              <a:t>)</a:t>
            </a:r>
            <a:endParaRPr lang="es-ES" sz="2000" dirty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  <a:buFontTx/>
              <a:buBlip>
                <a:blip r:embed="rId5"/>
              </a:buBlip>
            </a:pPr>
            <a:endParaRPr lang="es-ES" altLang="es-ES" sz="2000" dirty="0" smtClean="0">
              <a:latin typeface="Trebuchet MS" panose="020B0603020202020204" pitchFamily="34" charset="0"/>
              <a:ea typeface="ＭＳ Ｐゴシック" panose="020B0600070205080204" pitchFamily="34" charset="-128"/>
              <a:cs typeface="Trebuchet MS" panose="020B0603020202020204" pitchFamily="34" charset="0"/>
            </a:endParaRPr>
          </a:p>
          <a:p>
            <a:pPr>
              <a:lnSpc>
                <a:spcPct val="70000"/>
              </a:lnSpc>
              <a:buClr>
                <a:schemeClr val="accent1"/>
              </a:buClr>
              <a:buFontTx/>
              <a:buNone/>
            </a:pPr>
            <a:endParaRPr lang="es-ES" altLang="es-ES" sz="2000" dirty="0">
              <a:latin typeface="Trebuchet MS" panose="020B0603020202020204" pitchFamily="34" charset="0"/>
              <a:ea typeface="ＭＳ Ｐゴシック" panose="020B0600070205080204" pitchFamily="34" charset="-128"/>
              <a:cs typeface="Trebuchet MS" panose="020B0603020202020204" pitchFamily="34" charset="0"/>
            </a:endParaRPr>
          </a:p>
          <a:p>
            <a:pPr>
              <a:lnSpc>
                <a:spcPct val="70000"/>
              </a:lnSpc>
              <a:buClr>
                <a:schemeClr val="accent1"/>
              </a:buClr>
              <a:buFontTx/>
              <a:buNone/>
            </a:pPr>
            <a:r>
              <a:rPr lang="es-ES" altLang="es-ES" sz="20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 </a:t>
            </a:r>
          </a:p>
        </p:txBody>
      </p:sp>
      <p:sp>
        <p:nvSpPr>
          <p:cNvPr id="17" name="Rectangle 13"/>
          <p:cNvSpPr/>
          <p:nvPr/>
        </p:nvSpPr>
        <p:spPr>
          <a:xfrm>
            <a:off x="610330" y="1815606"/>
            <a:ext cx="2946400" cy="812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/>
              <a:t>Cuerpos de Gobierno de la OMA</a:t>
            </a:r>
          </a:p>
        </p:txBody>
      </p:sp>
      <p:sp>
        <p:nvSpPr>
          <p:cNvPr id="18" name="Rectangle 14"/>
          <p:cNvSpPr/>
          <p:nvPr/>
        </p:nvSpPr>
        <p:spPr>
          <a:xfrm>
            <a:off x="620841" y="2711189"/>
            <a:ext cx="2946400" cy="812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/>
              <a:t>Comité Técnico Permanente (</a:t>
            </a:r>
            <a:r>
              <a:rPr lang="es-ES" sz="2400" b="1" dirty="0"/>
              <a:t>PTC</a:t>
            </a:r>
            <a:r>
              <a:rPr lang="es-ES" sz="2400" dirty="0"/>
              <a:t>)</a:t>
            </a:r>
          </a:p>
        </p:txBody>
      </p:sp>
      <p:sp>
        <p:nvSpPr>
          <p:cNvPr id="19" name="Rectangle 15"/>
          <p:cNvSpPr/>
          <p:nvPr/>
        </p:nvSpPr>
        <p:spPr>
          <a:xfrm>
            <a:off x="613834" y="3595757"/>
            <a:ext cx="2946400" cy="1292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/>
              <a:t>Sub-Comité de Gestión de la Información (</a:t>
            </a:r>
            <a:r>
              <a:rPr lang="es-ES" sz="2400" b="1" dirty="0"/>
              <a:t>IMSC</a:t>
            </a:r>
            <a:r>
              <a:rPr lang="es-ES" sz="2400" dirty="0"/>
              <a:t>)</a:t>
            </a:r>
          </a:p>
        </p:txBody>
      </p:sp>
      <p:sp>
        <p:nvSpPr>
          <p:cNvPr id="20" name="Rectangle 16"/>
          <p:cNvSpPr/>
          <p:nvPr/>
        </p:nvSpPr>
        <p:spPr>
          <a:xfrm>
            <a:off x="620841" y="4937820"/>
            <a:ext cx="2946400" cy="1292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/>
              <a:t>Grupo de Proyectos del Modelo de datos (</a:t>
            </a:r>
            <a:r>
              <a:rPr lang="es-ES" sz="2400" b="1" dirty="0"/>
              <a:t>DMPT</a:t>
            </a:r>
            <a:r>
              <a:rPr lang="es-E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5627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Agrupar 19"/>
          <p:cNvGrpSpPr>
            <a:grpSpLocks/>
          </p:cNvGrpSpPr>
          <p:nvPr/>
        </p:nvGrpSpPr>
        <p:grpSpPr bwMode="auto">
          <a:xfrm>
            <a:off x="0" y="6126163"/>
            <a:ext cx="9144000" cy="758825"/>
            <a:chOff x="11759" y="6110735"/>
            <a:chExt cx="9144000" cy="759023"/>
          </a:xfrm>
        </p:grpSpPr>
        <p:pic>
          <p:nvPicPr>
            <p:cNvPr id="29714" name="Imagen 18" descr="pi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5" name="CuadroTexto 10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" sz="1100" b="1">
                  <a:solidFill>
                    <a:srgbClr val="FFFFFF"/>
                  </a:solidFill>
                  <a:latin typeface="Trebuchet MS" panose="020B0603020202020204" pitchFamily="34" charset="0"/>
                </a:rPr>
                <a:t>DIRECCION NACIONAL DE ADUANAS</a:t>
              </a:r>
              <a:endParaRPr lang="es-ES_tradnl" altLang="es-ES" sz="1100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5475" y="6519863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4E4C1D-746A-49F8-88BF-95C9106F8686}" type="slidenum">
              <a:rPr lang="es-ES" altLang="es-UY" b="1">
                <a:solidFill>
                  <a:schemeClr val="bg1"/>
                </a:solidFill>
                <a:latin typeface="Calibri" panose="020F0502020204030204" pitchFamily="34" charset="0"/>
              </a:rPr>
              <a:pPr eaLnBrk="1" hangingPunct="1"/>
              <a:t>7</a:t>
            </a:fld>
            <a:endParaRPr lang="es-ES" altLang="es-UY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9701" name="Freeform 8"/>
          <p:cNvSpPr>
            <a:spLocks/>
          </p:cNvSpPr>
          <p:nvPr/>
        </p:nvSpPr>
        <p:spPr bwMode="auto">
          <a:xfrm>
            <a:off x="7866063" y="0"/>
            <a:ext cx="893762" cy="727075"/>
          </a:xfrm>
          <a:custGeom>
            <a:avLst/>
            <a:gdLst>
              <a:gd name="T0" fmla="*/ 2147483647 w 2812"/>
              <a:gd name="T1" fmla="*/ 2147483647 h 2288"/>
              <a:gd name="T2" fmla="*/ 2147483647 w 2812"/>
              <a:gd name="T3" fmla="*/ 2147483647 h 2288"/>
              <a:gd name="T4" fmla="*/ 2147483647 w 2812"/>
              <a:gd name="T5" fmla="*/ 2147483647 h 2288"/>
              <a:gd name="T6" fmla="*/ 2147483647 w 2812"/>
              <a:gd name="T7" fmla="*/ 2147483647 h 2288"/>
              <a:gd name="T8" fmla="*/ 2147483647 w 2812"/>
              <a:gd name="T9" fmla="*/ 2147483647 h 2288"/>
              <a:gd name="T10" fmla="*/ 2147483647 w 2812"/>
              <a:gd name="T11" fmla="*/ 2147483647 h 2288"/>
              <a:gd name="T12" fmla="*/ 2147483647 w 2812"/>
              <a:gd name="T13" fmla="*/ 2147483647 h 2288"/>
              <a:gd name="T14" fmla="*/ 2147483647 w 2812"/>
              <a:gd name="T15" fmla="*/ 2147483647 h 2288"/>
              <a:gd name="T16" fmla="*/ 2147483647 w 2812"/>
              <a:gd name="T17" fmla="*/ 2147483647 h 2288"/>
              <a:gd name="T18" fmla="*/ 2147483647 w 2812"/>
              <a:gd name="T19" fmla="*/ 2147483647 h 2288"/>
              <a:gd name="T20" fmla="*/ 2147483647 w 2812"/>
              <a:gd name="T21" fmla="*/ 2147483647 h 2288"/>
              <a:gd name="T22" fmla="*/ 2147483647 w 2812"/>
              <a:gd name="T23" fmla="*/ 2147483647 h 2288"/>
              <a:gd name="T24" fmla="*/ 2147483647 w 2812"/>
              <a:gd name="T25" fmla="*/ 2147483647 h 2288"/>
              <a:gd name="T26" fmla="*/ 2147483647 w 2812"/>
              <a:gd name="T27" fmla="*/ 2147483647 h 2288"/>
              <a:gd name="T28" fmla="*/ 2147483647 w 2812"/>
              <a:gd name="T29" fmla="*/ 2147483647 h 2288"/>
              <a:gd name="T30" fmla="*/ 2147483647 w 2812"/>
              <a:gd name="T31" fmla="*/ 2147483647 h 2288"/>
              <a:gd name="T32" fmla="*/ 2147483647 w 2812"/>
              <a:gd name="T33" fmla="*/ 2147483647 h 2288"/>
              <a:gd name="T34" fmla="*/ 2147483647 w 2812"/>
              <a:gd name="T35" fmla="*/ 0 h 2288"/>
              <a:gd name="T36" fmla="*/ 2147483647 w 2812"/>
              <a:gd name="T37" fmla="*/ 2147483647 h 2288"/>
              <a:gd name="T38" fmla="*/ 2147483647 w 2812"/>
              <a:gd name="T39" fmla="*/ 2147483647 h 2288"/>
              <a:gd name="T40" fmla="*/ 2147483647 w 2812"/>
              <a:gd name="T41" fmla="*/ 2147483647 h 2288"/>
              <a:gd name="T42" fmla="*/ 2147483647 w 2812"/>
              <a:gd name="T43" fmla="*/ 2147483647 h 2288"/>
              <a:gd name="T44" fmla="*/ 2147483647 w 2812"/>
              <a:gd name="T45" fmla="*/ 2147483647 h 2288"/>
              <a:gd name="T46" fmla="*/ 2147483647 w 2812"/>
              <a:gd name="T47" fmla="*/ 2147483647 h 2288"/>
              <a:gd name="T48" fmla="*/ 2147483647 w 2812"/>
              <a:gd name="T49" fmla="*/ 2147483647 h 2288"/>
              <a:gd name="T50" fmla="*/ 2147483647 w 2812"/>
              <a:gd name="T51" fmla="*/ 2147483647 h 2288"/>
              <a:gd name="T52" fmla="*/ 0 w 2812"/>
              <a:gd name="T53" fmla="*/ 2147483647 h 2288"/>
              <a:gd name="T54" fmla="*/ 2147483647 w 2812"/>
              <a:gd name="T55" fmla="*/ 2147483647 h 2288"/>
              <a:gd name="T56" fmla="*/ 2147483647 w 2812"/>
              <a:gd name="T57" fmla="*/ 2147483647 h 2288"/>
              <a:gd name="T58" fmla="*/ 2147483647 w 2812"/>
              <a:gd name="T59" fmla="*/ 2147483647 h 2288"/>
              <a:gd name="T60" fmla="*/ 2147483647 w 2812"/>
              <a:gd name="T61" fmla="*/ 2147483647 h 2288"/>
              <a:gd name="T62" fmla="*/ 2147483647 w 2812"/>
              <a:gd name="T63" fmla="*/ 2147483647 h 2288"/>
              <a:gd name="T64" fmla="*/ 2147483647 w 2812"/>
              <a:gd name="T65" fmla="*/ 2147483647 h 2288"/>
              <a:gd name="T66" fmla="*/ 2147483647 w 2812"/>
              <a:gd name="T67" fmla="*/ 2147483647 h 2288"/>
              <a:gd name="T68" fmla="*/ 2147483647 w 2812"/>
              <a:gd name="T69" fmla="*/ 2147483647 h 2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pic>
        <p:nvPicPr>
          <p:cNvPr id="29703" name="Imagen 14" descr="intern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1"/>
          <a:stretch>
            <a:fillRect/>
          </a:stretch>
        </p:blipFill>
        <p:spPr bwMode="auto">
          <a:xfrm>
            <a:off x="34925" y="44450"/>
            <a:ext cx="10414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ítulo 1"/>
          <p:cNvSpPr txBox="1">
            <a:spLocks/>
          </p:cNvSpPr>
          <p:nvPr/>
        </p:nvSpPr>
        <p:spPr bwMode="auto">
          <a:xfrm>
            <a:off x="651669" y="66467"/>
            <a:ext cx="9856787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4000" b="1" dirty="0" smtClean="0">
                <a:solidFill>
                  <a:srgbClr val="002060"/>
                </a:solidFill>
              </a:rPr>
              <a:t>Modelo de datos de la OMA</a:t>
            </a:r>
            <a:endParaRPr lang="es-ES" altLang="es-ES" sz="4000" b="1" dirty="0">
              <a:solidFill>
                <a:srgbClr val="002060"/>
              </a:solidFill>
            </a:endParaRPr>
          </a:p>
        </p:txBody>
      </p:sp>
      <p:sp>
        <p:nvSpPr>
          <p:cNvPr id="29705" name="Freeform 10"/>
          <p:cNvSpPr>
            <a:spLocks/>
          </p:cNvSpPr>
          <p:nvPr/>
        </p:nvSpPr>
        <p:spPr bwMode="auto">
          <a:xfrm flipH="1">
            <a:off x="6588125" y="-1588"/>
            <a:ext cx="1476375" cy="1270001"/>
          </a:xfrm>
          <a:custGeom>
            <a:avLst/>
            <a:gdLst>
              <a:gd name="T0" fmla="*/ 2147483647 w 4991"/>
              <a:gd name="T1" fmla="*/ 2147483647 h 4001"/>
              <a:gd name="T2" fmla="*/ 2147483647 w 4991"/>
              <a:gd name="T3" fmla="*/ 2147483647 h 4001"/>
              <a:gd name="T4" fmla="*/ 2147483647 w 4991"/>
              <a:gd name="T5" fmla="*/ 2147483647 h 4001"/>
              <a:gd name="T6" fmla="*/ 2147483647 w 4991"/>
              <a:gd name="T7" fmla="*/ 2147483647 h 4001"/>
              <a:gd name="T8" fmla="*/ 2147483647 w 4991"/>
              <a:gd name="T9" fmla="*/ 2147483647 h 4001"/>
              <a:gd name="T10" fmla="*/ 2147483647 w 4991"/>
              <a:gd name="T11" fmla="*/ 2147483647 h 4001"/>
              <a:gd name="T12" fmla="*/ 2147483647 w 4991"/>
              <a:gd name="T13" fmla="*/ 2147483647 h 4001"/>
              <a:gd name="T14" fmla="*/ 2147483647 w 4991"/>
              <a:gd name="T15" fmla="*/ 2147483647 h 4001"/>
              <a:gd name="T16" fmla="*/ 2147483647 w 4991"/>
              <a:gd name="T17" fmla="*/ 2147483647 h 4001"/>
              <a:gd name="T18" fmla="*/ 2147483647 w 4991"/>
              <a:gd name="T19" fmla="*/ 2147483647 h 4001"/>
              <a:gd name="T20" fmla="*/ 2147483647 w 4991"/>
              <a:gd name="T21" fmla="*/ 2147483647 h 4001"/>
              <a:gd name="T22" fmla="*/ 2147483647 w 4991"/>
              <a:gd name="T23" fmla="*/ 2147483647 h 4001"/>
              <a:gd name="T24" fmla="*/ 2147483647 w 4991"/>
              <a:gd name="T25" fmla="*/ 2147483647 h 4001"/>
              <a:gd name="T26" fmla="*/ 2147483647 w 4991"/>
              <a:gd name="T27" fmla="*/ 2147483647 h 4001"/>
              <a:gd name="T28" fmla="*/ 2147483647 w 4991"/>
              <a:gd name="T29" fmla="*/ 2147483647 h 4001"/>
              <a:gd name="T30" fmla="*/ 2147483647 w 4991"/>
              <a:gd name="T31" fmla="*/ 2147483647 h 4001"/>
              <a:gd name="T32" fmla="*/ 2147483647 w 4991"/>
              <a:gd name="T33" fmla="*/ 2147483647 h 4001"/>
              <a:gd name="T34" fmla="*/ 2147483647 w 4991"/>
              <a:gd name="T35" fmla="*/ 2147483647 h 4001"/>
              <a:gd name="T36" fmla="*/ 2147483647 w 4991"/>
              <a:gd name="T37" fmla="*/ 2147483647 h 4001"/>
              <a:gd name="T38" fmla="*/ 2147483647 w 4991"/>
              <a:gd name="T39" fmla="*/ 2147483647 h 4001"/>
              <a:gd name="T40" fmla="*/ 2147483647 w 4991"/>
              <a:gd name="T41" fmla="*/ 2147483647 h 4001"/>
              <a:gd name="T42" fmla="*/ 2147483647 w 4991"/>
              <a:gd name="T43" fmla="*/ 2147483647 h 4001"/>
              <a:gd name="T44" fmla="*/ 2147483647 w 4991"/>
              <a:gd name="T45" fmla="*/ 2147483647 h 4001"/>
              <a:gd name="T46" fmla="*/ 2147483647 w 4991"/>
              <a:gd name="T47" fmla="*/ 2147483647 h 4001"/>
              <a:gd name="T48" fmla="*/ 2147483647 w 4991"/>
              <a:gd name="T49" fmla="*/ 2147483647 h 4001"/>
              <a:gd name="T50" fmla="*/ 2147483647 w 4991"/>
              <a:gd name="T51" fmla="*/ 2147483647 h 4001"/>
              <a:gd name="T52" fmla="*/ 2147483647 w 4991"/>
              <a:gd name="T53" fmla="*/ 2147483647 h 4001"/>
              <a:gd name="T54" fmla="*/ 2147483647 w 4991"/>
              <a:gd name="T55" fmla="*/ 2147483647 h 4001"/>
              <a:gd name="T56" fmla="*/ 2147483647 w 4991"/>
              <a:gd name="T57" fmla="*/ 2147483647 h 4001"/>
              <a:gd name="T58" fmla="*/ 2147483647 w 4991"/>
              <a:gd name="T59" fmla="*/ 2147483647 h 4001"/>
              <a:gd name="T60" fmla="*/ 2147483647 w 4991"/>
              <a:gd name="T61" fmla="*/ 2147483647 h 4001"/>
              <a:gd name="T62" fmla="*/ 2147483647 w 4991"/>
              <a:gd name="T63" fmla="*/ 2147483647 h 4001"/>
              <a:gd name="T64" fmla="*/ 2147483647 w 4991"/>
              <a:gd name="T65" fmla="*/ 2147483647 h 4001"/>
              <a:gd name="T66" fmla="*/ 0 w 4991"/>
              <a:gd name="T67" fmla="*/ 0 h 4001"/>
              <a:gd name="T68" fmla="*/ 2147483647 w 4991"/>
              <a:gd name="T69" fmla="*/ 2147483647 h 40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6" name="Freeform 12"/>
          <p:cNvSpPr>
            <a:spLocks/>
          </p:cNvSpPr>
          <p:nvPr/>
        </p:nvSpPr>
        <p:spPr bwMode="auto">
          <a:xfrm rot="2795908" flipH="1">
            <a:off x="1197849" y="-392125"/>
            <a:ext cx="2906795" cy="3062703"/>
          </a:xfrm>
          <a:custGeom>
            <a:avLst/>
            <a:gdLst>
              <a:gd name="T0" fmla="*/ 2147483647 w 7620"/>
              <a:gd name="T1" fmla="*/ 2147483647 h 7094"/>
              <a:gd name="T2" fmla="*/ 2147483647 w 7620"/>
              <a:gd name="T3" fmla="*/ 2147483647 h 7094"/>
              <a:gd name="T4" fmla="*/ 2147483647 w 7620"/>
              <a:gd name="T5" fmla="*/ 2147483647 h 7094"/>
              <a:gd name="T6" fmla="*/ 2147483647 w 7620"/>
              <a:gd name="T7" fmla="*/ 2147483647 h 7094"/>
              <a:gd name="T8" fmla="*/ 2147483647 w 7620"/>
              <a:gd name="T9" fmla="*/ 2147483647 h 7094"/>
              <a:gd name="T10" fmla="*/ 2147483647 w 7620"/>
              <a:gd name="T11" fmla="*/ 2147483647 h 7094"/>
              <a:gd name="T12" fmla="*/ 2147483647 w 7620"/>
              <a:gd name="T13" fmla="*/ 2147483647 h 7094"/>
              <a:gd name="T14" fmla="*/ 2147483647 w 7620"/>
              <a:gd name="T15" fmla="*/ 2147483647 h 7094"/>
              <a:gd name="T16" fmla="*/ 2147483647 w 7620"/>
              <a:gd name="T17" fmla="*/ 2147483647 h 7094"/>
              <a:gd name="T18" fmla="*/ 2147483647 w 7620"/>
              <a:gd name="T19" fmla="*/ 2147483647 h 7094"/>
              <a:gd name="T20" fmla="*/ 2147483647 w 7620"/>
              <a:gd name="T21" fmla="*/ 2147483647 h 7094"/>
              <a:gd name="T22" fmla="*/ 2147483647 w 7620"/>
              <a:gd name="T23" fmla="*/ 2147483647 h 7094"/>
              <a:gd name="T24" fmla="*/ 2147483647 w 7620"/>
              <a:gd name="T25" fmla="*/ 2147483647 h 7094"/>
              <a:gd name="T26" fmla="*/ 2147483647 w 7620"/>
              <a:gd name="T27" fmla="*/ 2147483647 h 7094"/>
              <a:gd name="T28" fmla="*/ 2147483647 w 7620"/>
              <a:gd name="T29" fmla="*/ 2147483647 h 7094"/>
              <a:gd name="T30" fmla="*/ 2147483647 w 7620"/>
              <a:gd name="T31" fmla="*/ 2147483647 h 7094"/>
              <a:gd name="T32" fmla="*/ 2147483647 w 7620"/>
              <a:gd name="T33" fmla="*/ 2147483647 h 7094"/>
              <a:gd name="T34" fmla="*/ 2147483647 w 7620"/>
              <a:gd name="T35" fmla="*/ 2147483647 h 7094"/>
              <a:gd name="T36" fmla="*/ 2147483647 w 7620"/>
              <a:gd name="T37" fmla="*/ 2147483647 h 7094"/>
              <a:gd name="T38" fmla="*/ 2147483647 w 7620"/>
              <a:gd name="T39" fmla="*/ 2147483647 h 7094"/>
              <a:gd name="T40" fmla="*/ 2147483647 w 7620"/>
              <a:gd name="T41" fmla="*/ 2147483647 h 7094"/>
              <a:gd name="T42" fmla="*/ 2147483647 w 7620"/>
              <a:gd name="T43" fmla="*/ 2147483647 h 7094"/>
              <a:gd name="T44" fmla="*/ 2147483647 w 7620"/>
              <a:gd name="T45" fmla="*/ 2147483647 h 7094"/>
              <a:gd name="T46" fmla="*/ 2147483647 w 7620"/>
              <a:gd name="T47" fmla="*/ 2147483647 h 7094"/>
              <a:gd name="T48" fmla="*/ 2147483647 w 7620"/>
              <a:gd name="T49" fmla="*/ 2147483647 h 7094"/>
              <a:gd name="T50" fmla="*/ 2147483647 w 7620"/>
              <a:gd name="T51" fmla="*/ 2147483647 h 7094"/>
              <a:gd name="T52" fmla="*/ 2147483647 w 7620"/>
              <a:gd name="T53" fmla="*/ 2147483647 h 7094"/>
              <a:gd name="T54" fmla="*/ 2147483647 w 7620"/>
              <a:gd name="T55" fmla="*/ 2147483647 h 7094"/>
              <a:gd name="T56" fmla="*/ 2147483647 w 7620"/>
              <a:gd name="T57" fmla="*/ 2147483647 h 7094"/>
              <a:gd name="T58" fmla="*/ 2147483647 w 7620"/>
              <a:gd name="T59" fmla="*/ 2147483647 h 7094"/>
              <a:gd name="T60" fmla="*/ 2147483647 w 7620"/>
              <a:gd name="T61" fmla="*/ 2147483647 h 7094"/>
              <a:gd name="T62" fmla="*/ 2147483647 w 7620"/>
              <a:gd name="T63" fmla="*/ 2147483647 h 7094"/>
              <a:gd name="T64" fmla="*/ 2147483647 w 7620"/>
              <a:gd name="T65" fmla="*/ 2147483647 h 7094"/>
              <a:gd name="T66" fmla="*/ 2147483647 w 7620"/>
              <a:gd name="T67" fmla="*/ 2147483647 h 7094"/>
              <a:gd name="T68" fmla="*/ 2147483647 w 7620"/>
              <a:gd name="T69" fmla="*/ 2147483647 h 7094"/>
              <a:gd name="T70" fmla="*/ 2147483647 w 7620"/>
              <a:gd name="T71" fmla="*/ 2147483647 h 7094"/>
              <a:gd name="T72" fmla="*/ 2147483647 w 7620"/>
              <a:gd name="T73" fmla="*/ 2147483647 h 7094"/>
              <a:gd name="T74" fmla="*/ 2147483647 w 7620"/>
              <a:gd name="T75" fmla="*/ 2147483647 h 7094"/>
              <a:gd name="T76" fmla="*/ 2147483647 w 7620"/>
              <a:gd name="T77" fmla="*/ 2147483647 h 7094"/>
              <a:gd name="T78" fmla="*/ 2147483647 w 7620"/>
              <a:gd name="T79" fmla="*/ 2147483647 h 7094"/>
              <a:gd name="T80" fmla="*/ 2147483647 w 7620"/>
              <a:gd name="T81" fmla="*/ 2147483647 h 7094"/>
              <a:gd name="T82" fmla="*/ 2147483647 w 7620"/>
              <a:gd name="T83" fmla="*/ 2147483647 h 7094"/>
              <a:gd name="T84" fmla="*/ 2147483647 w 7620"/>
              <a:gd name="T85" fmla="*/ 2147483647 h 7094"/>
              <a:gd name="T86" fmla="*/ 2147483647 w 7620"/>
              <a:gd name="T87" fmla="*/ 2147483647 h 7094"/>
              <a:gd name="T88" fmla="*/ 2147483647 w 7620"/>
              <a:gd name="T89" fmla="*/ 2147483647 h 70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7" name="Título 1"/>
          <p:cNvSpPr txBox="1">
            <a:spLocks/>
          </p:cNvSpPr>
          <p:nvPr/>
        </p:nvSpPr>
        <p:spPr bwMode="auto">
          <a:xfrm>
            <a:off x="692150" y="649288"/>
            <a:ext cx="985678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2400" b="1" dirty="0" smtClean="0">
                <a:solidFill>
                  <a:srgbClr val="002060"/>
                </a:solidFill>
              </a:rPr>
              <a:t>¿Qué resuelve?</a:t>
            </a:r>
            <a:endParaRPr lang="es-UY" altLang="es-ES" sz="6000" b="1" dirty="0">
              <a:solidFill>
                <a:srgbClr val="002060"/>
              </a:solidFill>
            </a:endParaRPr>
          </a:p>
        </p:txBody>
      </p:sp>
      <p:sp>
        <p:nvSpPr>
          <p:cNvPr id="22" name="Rectangle 11"/>
          <p:cNvSpPr/>
          <p:nvPr/>
        </p:nvSpPr>
        <p:spPr>
          <a:xfrm>
            <a:off x="455246" y="4219461"/>
            <a:ext cx="8277535" cy="9986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Negocios: Despachantes de aduana, Agentes de transporte, Agentes de carga, Operadores portuarios y otros integrantes de la comunidad de comercio exterior</a:t>
            </a:r>
            <a:endParaRPr lang="es-ES" dirty="0"/>
          </a:p>
        </p:txBody>
      </p:sp>
      <p:sp>
        <p:nvSpPr>
          <p:cNvPr id="23" name="Rectangle 15"/>
          <p:cNvSpPr/>
          <p:nvPr/>
        </p:nvSpPr>
        <p:spPr>
          <a:xfrm>
            <a:off x="692151" y="2014130"/>
            <a:ext cx="6452678" cy="10143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b="1" dirty="0"/>
              <a:t>Gobierno</a:t>
            </a:r>
            <a:r>
              <a:rPr lang="en-US" sz="2400" dirty="0"/>
              <a:t>: </a:t>
            </a:r>
          </a:p>
        </p:txBody>
      </p:sp>
      <p:sp>
        <p:nvSpPr>
          <p:cNvPr id="24" name="Rectangle 16"/>
          <p:cNvSpPr/>
          <p:nvPr/>
        </p:nvSpPr>
        <p:spPr>
          <a:xfrm>
            <a:off x="2577879" y="1943821"/>
            <a:ext cx="1914684" cy="11882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Agencia</a:t>
            </a:r>
          </a:p>
          <a:p>
            <a:pPr algn="ctr"/>
            <a:r>
              <a:rPr lang="es-ES" sz="2000" dirty="0" smtClean="0"/>
              <a:t> </a:t>
            </a:r>
            <a:r>
              <a:rPr lang="es-ES" sz="2000" dirty="0"/>
              <a:t>gubernamental</a:t>
            </a:r>
          </a:p>
        </p:txBody>
      </p:sp>
      <p:sp>
        <p:nvSpPr>
          <p:cNvPr id="25" name="Rectangle 17"/>
          <p:cNvSpPr/>
          <p:nvPr/>
        </p:nvSpPr>
        <p:spPr>
          <a:xfrm>
            <a:off x="6179627" y="1950416"/>
            <a:ext cx="2580198" cy="118825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Agencias gubernamentales asociadas</a:t>
            </a:r>
          </a:p>
        </p:txBody>
      </p:sp>
      <p:cxnSp>
        <p:nvCxnSpPr>
          <p:cNvPr id="26" name="Straight Arrow Connector 19"/>
          <p:cNvCxnSpPr/>
          <p:nvPr/>
        </p:nvCxnSpPr>
        <p:spPr>
          <a:xfrm flipV="1">
            <a:off x="3171763" y="3200315"/>
            <a:ext cx="0" cy="86823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7" name="Straight Arrow Connector 20"/>
          <p:cNvCxnSpPr/>
          <p:nvPr/>
        </p:nvCxnSpPr>
        <p:spPr>
          <a:xfrm>
            <a:off x="7233444" y="3204951"/>
            <a:ext cx="0" cy="8636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3"/>
          <p:cNvCxnSpPr/>
          <p:nvPr/>
        </p:nvCxnSpPr>
        <p:spPr>
          <a:xfrm>
            <a:off x="4707415" y="2521313"/>
            <a:ext cx="1252710" cy="1665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9" name="Oval 26"/>
          <p:cNvSpPr/>
          <p:nvPr/>
        </p:nvSpPr>
        <p:spPr>
          <a:xfrm>
            <a:off x="1310871" y="3279881"/>
            <a:ext cx="1219200" cy="812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B2G</a:t>
            </a:r>
          </a:p>
        </p:txBody>
      </p:sp>
      <p:sp>
        <p:nvSpPr>
          <p:cNvPr id="30" name="Oval 27"/>
          <p:cNvSpPr/>
          <p:nvPr/>
        </p:nvSpPr>
        <p:spPr>
          <a:xfrm>
            <a:off x="7513581" y="3358803"/>
            <a:ext cx="1219200" cy="812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G2B</a:t>
            </a:r>
          </a:p>
        </p:txBody>
      </p:sp>
      <p:sp>
        <p:nvSpPr>
          <p:cNvPr id="31" name="Oval 28"/>
          <p:cNvSpPr/>
          <p:nvPr/>
        </p:nvSpPr>
        <p:spPr>
          <a:xfrm>
            <a:off x="4492563" y="3154151"/>
            <a:ext cx="1219200" cy="812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G2G</a:t>
            </a: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55246" y="5372100"/>
            <a:ext cx="8277535" cy="88626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72000" tIns="60960" rIns="72000" bIns="60960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Intercambio / Lenguaje común / Interoperabilidad / Control y facilitación</a:t>
            </a:r>
          </a:p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Integrado </a:t>
            </a:r>
            <a:r>
              <a:rPr lang="es-ES" sz="2000" b="1" dirty="0">
                <a:solidFill>
                  <a:schemeClr val="bg1"/>
                </a:solidFill>
              </a:rPr>
              <a:t>con instrumentos </a:t>
            </a:r>
            <a:r>
              <a:rPr lang="es-ES" sz="2000" b="1" dirty="0" smtClean="0">
                <a:solidFill>
                  <a:schemeClr val="bg1"/>
                </a:solidFill>
              </a:rPr>
              <a:t>OMA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8648700" y="5287963"/>
            <a:ext cx="487363" cy="650875"/>
          </a:xfrm>
          <a:custGeom>
            <a:avLst/>
            <a:gdLst>
              <a:gd name="T0" fmla="*/ 2147483647 w 1535"/>
              <a:gd name="T1" fmla="*/ 2147483647 h 2050"/>
              <a:gd name="T2" fmla="*/ 2147483647 w 1535"/>
              <a:gd name="T3" fmla="*/ 2147483647 h 2050"/>
              <a:gd name="T4" fmla="*/ 2147483647 w 1535"/>
              <a:gd name="T5" fmla="*/ 2147483647 h 2050"/>
              <a:gd name="T6" fmla="*/ 2147483647 w 1535"/>
              <a:gd name="T7" fmla="*/ 2147483647 h 2050"/>
              <a:gd name="T8" fmla="*/ 2147483647 w 1535"/>
              <a:gd name="T9" fmla="*/ 2147483647 h 2050"/>
              <a:gd name="T10" fmla="*/ 2147483647 w 1535"/>
              <a:gd name="T11" fmla="*/ 2147483647 h 2050"/>
              <a:gd name="T12" fmla="*/ 2147483647 w 1535"/>
              <a:gd name="T13" fmla="*/ 2147483647 h 2050"/>
              <a:gd name="T14" fmla="*/ 2147483647 w 1535"/>
              <a:gd name="T15" fmla="*/ 2147483647 h 2050"/>
              <a:gd name="T16" fmla="*/ 2147483647 w 1535"/>
              <a:gd name="T17" fmla="*/ 2147483647 h 2050"/>
              <a:gd name="T18" fmla="*/ 2147483647 w 1535"/>
              <a:gd name="T19" fmla="*/ 2147483647 h 2050"/>
              <a:gd name="T20" fmla="*/ 2147483647 w 1535"/>
              <a:gd name="T21" fmla="*/ 2147483647 h 2050"/>
              <a:gd name="T22" fmla="*/ 2147483647 w 1535"/>
              <a:gd name="T23" fmla="*/ 2147483647 h 2050"/>
              <a:gd name="T24" fmla="*/ 2147483647 w 1535"/>
              <a:gd name="T25" fmla="*/ 2147483647 h 2050"/>
              <a:gd name="T26" fmla="*/ 2147483647 w 1535"/>
              <a:gd name="T27" fmla="*/ 2147483647 h 2050"/>
              <a:gd name="T28" fmla="*/ 2147483647 w 1535"/>
              <a:gd name="T29" fmla="*/ 2147483647 h 2050"/>
              <a:gd name="T30" fmla="*/ 2147483647 w 1535"/>
              <a:gd name="T31" fmla="*/ 2147483647 h 2050"/>
              <a:gd name="T32" fmla="*/ 2147483647 w 1535"/>
              <a:gd name="T33" fmla="*/ 2147483647 h 2050"/>
              <a:gd name="T34" fmla="*/ 2147483647 w 1535"/>
              <a:gd name="T35" fmla="*/ 0 h 2050"/>
              <a:gd name="T36" fmla="*/ 2147483647 w 1535"/>
              <a:gd name="T37" fmla="*/ 2147483647 h 2050"/>
              <a:gd name="T38" fmla="*/ 2147483647 w 1535"/>
              <a:gd name="T39" fmla="*/ 2147483647 h 2050"/>
              <a:gd name="T40" fmla="*/ 2147483647 w 1535"/>
              <a:gd name="T41" fmla="*/ 2147483647 h 2050"/>
              <a:gd name="T42" fmla="*/ 2147483647 w 1535"/>
              <a:gd name="T43" fmla="*/ 2147483647 h 2050"/>
              <a:gd name="T44" fmla="*/ 2147483647 w 1535"/>
              <a:gd name="T45" fmla="*/ 2147483647 h 2050"/>
              <a:gd name="T46" fmla="*/ 2147483647 w 1535"/>
              <a:gd name="T47" fmla="*/ 2147483647 h 2050"/>
              <a:gd name="T48" fmla="*/ 2147483647 w 1535"/>
              <a:gd name="T49" fmla="*/ 2147483647 h 2050"/>
              <a:gd name="T50" fmla="*/ 2147483647 w 1535"/>
              <a:gd name="T51" fmla="*/ 2147483647 h 2050"/>
              <a:gd name="T52" fmla="*/ 0 w 1535"/>
              <a:gd name="T53" fmla="*/ 2147483647 h 2050"/>
              <a:gd name="T54" fmla="*/ 2147483647 w 1535"/>
              <a:gd name="T55" fmla="*/ 2147483647 h 2050"/>
              <a:gd name="T56" fmla="*/ 2147483647 w 1535"/>
              <a:gd name="T57" fmla="*/ 2147483647 h 2050"/>
              <a:gd name="T58" fmla="*/ 2147483647 w 1535"/>
              <a:gd name="T59" fmla="*/ 2147483647 h 2050"/>
              <a:gd name="T60" fmla="*/ 2147483647 w 1535"/>
              <a:gd name="T61" fmla="*/ 2147483647 h 2050"/>
              <a:gd name="T62" fmla="*/ 2147483647 w 1535"/>
              <a:gd name="T63" fmla="*/ 2147483647 h 2050"/>
              <a:gd name="T64" fmla="*/ 2147483647 w 1535"/>
              <a:gd name="T65" fmla="*/ 2147483647 h 2050"/>
              <a:gd name="T66" fmla="*/ 2147483647 w 1535"/>
              <a:gd name="T67" fmla="*/ 2147483647 h 2050"/>
              <a:gd name="T68" fmla="*/ 2147483647 w 1535"/>
              <a:gd name="T69" fmla="*/ 2147483647 h 205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close/>
              </a:path>
            </a:pathLst>
          </a:custGeom>
          <a:solidFill>
            <a:srgbClr val="0023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8263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Agrupar 19"/>
          <p:cNvGrpSpPr>
            <a:grpSpLocks/>
          </p:cNvGrpSpPr>
          <p:nvPr/>
        </p:nvGrpSpPr>
        <p:grpSpPr bwMode="auto">
          <a:xfrm>
            <a:off x="0" y="6126163"/>
            <a:ext cx="9144000" cy="758825"/>
            <a:chOff x="11759" y="6110735"/>
            <a:chExt cx="9144000" cy="759023"/>
          </a:xfrm>
        </p:grpSpPr>
        <p:pic>
          <p:nvPicPr>
            <p:cNvPr id="29714" name="Imagen 18" descr="pi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5" name="CuadroTexto 10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" sz="1100" b="1">
                  <a:solidFill>
                    <a:srgbClr val="FFFFFF"/>
                  </a:solidFill>
                  <a:latin typeface="Trebuchet MS" panose="020B0603020202020204" pitchFamily="34" charset="0"/>
                </a:rPr>
                <a:t>DIRECCION NACIONAL DE ADUANAS</a:t>
              </a:r>
              <a:endParaRPr lang="es-ES_tradnl" altLang="es-ES" sz="1100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5475" y="6519863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4E4C1D-746A-49F8-88BF-95C9106F8686}" type="slidenum">
              <a:rPr lang="es-ES" altLang="es-UY" b="1">
                <a:solidFill>
                  <a:schemeClr val="bg1"/>
                </a:solidFill>
                <a:latin typeface="Calibri" panose="020F0502020204030204" pitchFamily="34" charset="0"/>
              </a:rPr>
              <a:pPr eaLnBrk="1" hangingPunct="1"/>
              <a:t>8</a:t>
            </a:fld>
            <a:endParaRPr lang="es-ES" altLang="es-UY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9701" name="Freeform 8"/>
          <p:cNvSpPr>
            <a:spLocks/>
          </p:cNvSpPr>
          <p:nvPr/>
        </p:nvSpPr>
        <p:spPr bwMode="auto">
          <a:xfrm>
            <a:off x="7866063" y="0"/>
            <a:ext cx="893762" cy="727075"/>
          </a:xfrm>
          <a:custGeom>
            <a:avLst/>
            <a:gdLst>
              <a:gd name="T0" fmla="*/ 2147483647 w 2812"/>
              <a:gd name="T1" fmla="*/ 2147483647 h 2288"/>
              <a:gd name="T2" fmla="*/ 2147483647 w 2812"/>
              <a:gd name="T3" fmla="*/ 2147483647 h 2288"/>
              <a:gd name="T4" fmla="*/ 2147483647 w 2812"/>
              <a:gd name="T5" fmla="*/ 2147483647 h 2288"/>
              <a:gd name="T6" fmla="*/ 2147483647 w 2812"/>
              <a:gd name="T7" fmla="*/ 2147483647 h 2288"/>
              <a:gd name="T8" fmla="*/ 2147483647 w 2812"/>
              <a:gd name="T9" fmla="*/ 2147483647 h 2288"/>
              <a:gd name="T10" fmla="*/ 2147483647 w 2812"/>
              <a:gd name="T11" fmla="*/ 2147483647 h 2288"/>
              <a:gd name="T12" fmla="*/ 2147483647 w 2812"/>
              <a:gd name="T13" fmla="*/ 2147483647 h 2288"/>
              <a:gd name="T14" fmla="*/ 2147483647 w 2812"/>
              <a:gd name="T15" fmla="*/ 2147483647 h 2288"/>
              <a:gd name="T16" fmla="*/ 2147483647 w 2812"/>
              <a:gd name="T17" fmla="*/ 2147483647 h 2288"/>
              <a:gd name="T18" fmla="*/ 2147483647 w 2812"/>
              <a:gd name="T19" fmla="*/ 2147483647 h 2288"/>
              <a:gd name="T20" fmla="*/ 2147483647 w 2812"/>
              <a:gd name="T21" fmla="*/ 2147483647 h 2288"/>
              <a:gd name="T22" fmla="*/ 2147483647 w 2812"/>
              <a:gd name="T23" fmla="*/ 2147483647 h 2288"/>
              <a:gd name="T24" fmla="*/ 2147483647 w 2812"/>
              <a:gd name="T25" fmla="*/ 2147483647 h 2288"/>
              <a:gd name="T26" fmla="*/ 2147483647 w 2812"/>
              <a:gd name="T27" fmla="*/ 2147483647 h 2288"/>
              <a:gd name="T28" fmla="*/ 2147483647 w 2812"/>
              <a:gd name="T29" fmla="*/ 2147483647 h 2288"/>
              <a:gd name="T30" fmla="*/ 2147483647 w 2812"/>
              <a:gd name="T31" fmla="*/ 2147483647 h 2288"/>
              <a:gd name="T32" fmla="*/ 2147483647 w 2812"/>
              <a:gd name="T33" fmla="*/ 2147483647 h 2288"/>
              <a:gd name="T34" fmla="*/ 2147483647 w 2812"/>
              <a:gd name="T35" fmla="*/ 0 h 2288"/>
              <a:gd name="T36" fmla="*/ 2147483647 w 2812"/>
              <a:gd name="T37" fmla="*/ 2147483647 h 2288"/>
              <a:gd name="T38" fmla="*/ 2147483647 w 2812"/>
              <a:gd name="T39" fmla="*/ 2147483647 h 2288"/>
              <a:gd name="T40" fmla="*/ 2147483647 w 2812"/>
              <a:gd name="T41" fmla="*/ 2147483647 h 2288"/>
              <a:gd name="T42" fmla="*/ 2147483647 w 2812"/>
              <a:gd name="T43" fmla="*/ 2147483647 h 2288"/>
              <a:gd name="T44" fmla="*/ 2147483647 w 2812"/>
              <a:gd name="T45" fmla="*/ 2147483647 h 2288"/>
              <a:gd name="T46" fmla="*/ 2147483647 w 2812"/>
              <a:gd name="T47" fmla="*/ 2147483647 h 2288"/>
              <a:gd name="T48" fmla="*/ 2147483647 w 2812"/>
              <a:gd name="T49" fmla="*/ 2147483647 h 2288"/>
              <a:gd name="T50" fmla="*/ 2147483647 w 2812"/>
              <a:gd name="T51" fmla="*/ 2147483647 h 2288"/>
              <a:gd name="T52" fmla="*/ 0 w 2812"/>
              <a:gd name="T53" fmla="*/ 2147483647 h 2288"/>
              <a:gd name="T54" fmla="*/ 2147483647 w 2812"/>
              <a:gd name="T55" fmla="*/ 2147483647 h 2288"/>
              <a:gd name="T56" fmla="*/ 2147483647 w 2812"/>
              <a:gd name="T57" fmla="*/ 2147483647 h 2288"/>
              <a:gd name="T58" fmla="*/ 2147483647 w 2812"/>
              <a:gd name="T59" fmla="*/ 2147483647 h 2288"/>
              <a:gd name="T60" fmla="*/ 2147483647 w 2812"/>
              <a:gd name="T61" fmla="*/ 2147483647 h 2288"/>
              <a:gd name="T62" fmla="*/ 2147483647 w 2812"/>
              <a:gd name="T63" fmla="*/ 2147483647 h 2288"/>
              <a:gd name="T64" fmla="*/ 2147483647 w 2812"/>
              <a:gd name="T65" fmla="*/ 2147483647 h 2288"/>
              <a:gd name="T66" fmla="*/ 2147483647 w 2812"/>
              <a:gd name="T67" fmla="*/ 2147483647 h 2288"/>
              <a:gd name="T68" fmla="*/ 2147483647 w 2812"/>
              <a:gd name="T69" fmla="*/ 2147483647 h 2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pic>
        <p:nvPicPr>
          <p:cNvPr id="29703" name="Imagen 14" descr="intern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1"/>
          <a:stretch>
            <a:fillRect/>
          </a:stretch>
        </p:blipFill>
        <p:spPr bwMode="auto">
          <a:xfrm>
            <a:off x="34925" y="44450"/>
            <a:ext cx="10414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ítulo 1"/>
          <p:cNvSpPr txBox="1">
            <a:spLocks/>
          </p:cNvSpPr>
          <p:nvPr/>
        </p:nvSpPr>
        <p:spPr bwMode="auto">
          <a:xfrm>
            <a:off x="651669" y="66467"/>
            <a:ext cx="9856787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4000" b="1" dirty="0" smtClean="0">
                <a:solidFill>
                  <a:srgbClr val="002060"/>
                </a:solidFill>
              </a:rPr>
              <a:t>Modelo de datos de la OMA</a:t>
            </a:r>
            <a:endParaRPr lang="es-ES" altLang="es-ES" sz="4000" b="1" dirty="0">
              <a:solidFill>
                <a:srgbClr val="002060"/>
              </a:solidFill>
            </a:endParaRPr>
          </a:p>
        </p:txBody>
      </p:sp>
      <p:sp>
        <p:nvSpPr>
          <p:cNvPr id="29705" name="Freeform 10"/>
          <p:cNvSpPr>
            <a:spLocks/>
          </p:cNvSpPr>
          <p:nvPr/>
        </p:nvSpPr>
        <p:spPr bwMode="auto">
          <a:xfrm flipH="1">
            <a:off x="6588125" y="-1588"/>
            <a:ext cx="1476375" cy="1270001"/>
          </a:xfrm>
          <a:custGeom>
            <a:avLst/>
            <a:gdLst>
              <a:gd name="T0" fmla="*/ 2147483647 w 4991"/>
              <a:gd name="T1" fmla="*/ 2147483647 h 4001"/>
              <a:gd name="T2" fmla="*/ 2147483647 w 4991"/>
              <a:gd name="T3" fmla="*/ 2147483647 h 4001"/>
              <a:gd name="T4" fmla="*/ 2147483647 w 4991"/>
              <a:gd name="T5" fmla="*/ 2147483647 h 4001"/>
              <a:gd name="T6" fmla="*/ 2147483647 w 4991"/>
              <a:gd name="T7" fmla="*/ 2147483647 h 4001"/>
              <a:gd name="T8" fmla="*/ 2147483647 w 4991"/>
              <a:gd name="T9" fmla="*/ 2147483647 h 4001"/>
              <a:gd name="T10" fmla="*/ 2147483647 w 4991"/>
              <a:gd name="T11" fmla="*/ 2147483647 h 4001"/>
              <a:gd name="T12" fmla="*/ 2147483647 w 4991"/>
              <a:gd name="T13" fmla="*/ 2147483647 h 4001"/>
              <a:gd name="T14" fmla="*/ 2147483647 w 4991"/>
              <a:gd name="T15" fmla="*/ 2147483647 h 4001"/>
              <a:gd name="T16" fmla="*/ 2147483647 w 4991"/>
              <a:gd name="T17" fmla="*/ 2147483647 h 4001"/>
              <a:gd name="T18" fmla="*/ 2147483647 w 4991"/>
              <a:gd name="T19" fmla="*/ 2147483647 h 4001"/>
              <a:gd name="T20" fmla="*/ 2147483647 w 4991"/>
              <a:gd name="T21" fmla="*/ 2147483647 h 4001"/>
              <a:gd name="T22" fmla="*/ 2147483647 w 4991"/>
              <a:gd name="T23" fmla="*/ 2147483647 h 4001"/>
              <a:gd name="T24" fmla="*/ 2147483647 w 4991"/>
              <a:gd name="T25" fmla="*/ 2147483647 h 4001"/>
              <a:gd name="T26" fmla="*/ 2147483647 w 4991"/>
              <a:gd name="T27" fmla="*/ 2147483647 h 4001"/>
              <a:gd name="T28" fmla="*/ 2147483647 w 4991"/>
              <a:gd name="T29" fmla="*/ 2147483647 h 4001"/>
              <a:gd name="T30" fmla="*/ 2147483647 w 4991"/>
              <a:gd name="T31" fmla="*/ 2147483647 h 4001"/>
              <a:gd name="T32" fmla="*/ 2147483647 w 4991"/>
              <a:gd name="T33" fmla="*/ 2147483647 h 4001"/>
              <a:gd name="T34" fmla="*/ 2147483647 w 4991"/>
              <a:gd name="T35" fmla="*/ 2147483647 h 4001"/>
              <a:gd name="T36" fmla="*/ 2147483647 w 4991"/>
              <a:gd name="T37" fmla="*/ 2147483647 h 4001"/>
              <a:gd name="T38" fmla="*/ 2147483647 w 4991"/>
              <a:gd name="T39" fmla="*/ 2147483647 h 4001"/>
              <a:gd name="T40" fmla="*/ 2147483647 w 4991"/>
              <a:gd name="T41" fmla="*/ 2147483647 h 4001"/>
              <a:gd name="T42" fmla="*/ 2147483647 w 4991"/>
              <a:gd name="T43" fmla="*/ 2147483647 h 4001"/>
              <a:gd name="T44" fmla="*/ 2147483647 w 4991"/>
              <a:gd name="T45" fmla="*/ 2147483647 h 4001"/>
              <a:gd name="T46" fmla="*/ 2147483647 w 4991"/>
              <a:gd name="T47" fmla="*/ 2147483647 h 4001"/>
              <a:gd name="T48" fmla="*/ 2147483647 w 4991"/>
              <a:gd name="T49" fmla="*/ 2147483647 h 4001"/>
              <a:gd name="T50" fmla="*/ 2147483647 w 4991"/>
              <a:gd name="T51" fmla="*/ 2147483647 h 4001"/>
              <a:gd name="T52" fmla="*/ 2147483647 w 4991"/>
              <a:gd name="T53" fmla="*/ 2147483647 h 4001"/>
              <a:gd name="T54" fmla="*/ 2147483647 w 4991"/>
              <a:gd name="T55" fmla="*/ 2147483647 h 4001"/>
              <a:gd name="T56" fmla="*/ 2147483647 w 4991"/>
              <a:gd name="T57" fmla="*/ 2147483647 h 4001"/>
              <a:gd name="T58" fmla="*/ 2147483647 w 4991"/>
              <a:gd name="T59" fmla="*/ 2147483647 h 4001"/>
              <a:gd name="T60" fmla="*/ 2147483647 w 4991"/>
              <a:gd name="T61" fmla="*/ 2147483647 h 4001"/>
              <a:gd name="T62" fmla="*/ 2147483647 w 4991"/>
              <a:gd name="T63" fmla="*/ 2147483647 h 4001"/>
              <a:gd name="T64" fmla="*/ 2147483647 w 4991"/>
              <a:gd name="T65" fmla="*/ 2147483647 h 4001"/>
              <a:gd name="T66" fmla="*/ 0 w 4991"/>
              <a:gd name="T67" fmla="*/ 0 h 4001"/>
              <a:gd name="T68" fmla="*/ 2147483647 w 4991"/>
              <a:gd name="T69" fmla="*/ 2147483647 h 40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6" name="Freeform 12"/>
          <p:cNvSpPr>
            <a:spLocks/>
          </p:cNvSpPr>
          <p:nvPr/>
        </p:nvSpPr>
        <p:spPr bwMode="auto">
          <a:xfrm rot="2795908" flipH="1">
            <a:off x="1432812" y="-937726"/>
            <a:ext cx="3960868" cy="4163430"/>
          </a:xfrm>
          <a:custGeom>
            <a:avLst/>
            <a:gdLst>
              <a:gd name="T0" fmla="*/ 2147483647 w 7620"/>
              <a:gd name="T1" fmla="*/ 2147483647 h 7094"/>
              <a:gd name="T2" fmla="*/ 2147483647 w 7620"/>
              <a:gd name="T3" fmla="*/ 2147483647 h 7094"/>
              <a:gd name="T4" fmla="*/ 2147483647 w 7620"/>
              <a:gd name="T5" fmla="*/ 2147483647 h 7094"/>
              <a:gd name="T6" fmla="*/ 2147483647 w 7620"/>
              <a:gd name="T7" fmla="*/ 2147483647 h 7094"/>
              <a:gd name="T8" fmla="*/ 2147483647 w 7620"/>
              <a:gd name="T9" fmla="*/ 2147483647 h 7094"/>
              <a:gd name="T10" fmla="*/ 2147483647 w 7620"/>
              <a:gd name="T11" fmla="*/ 2147483647 h 7094"/>
              <a:gd name="T12" fmla="*/ 2147483647 w 7620"/>
              <a:gd name="T13" fmla="*/ 2147483647 h 7094"/>
              <a:gd name="T14" fmla="*/ 2147483647 w 7620"/>
              <a:gd name="T15" fmla="*/ 2147483647 h 7094"/>
              <a:gd name="T16" fmla="*/ 2147483647 w 7620"/>
              <a:gd name="T17" fmla="*/ 2147483647 h 7094"/>
              <a:gd name="T18" fmla="*/ 2147483647 w 7620"/>
              <a:gd name="T19" fmla="*/ 2147483647 h 7094"/>
              <a:gd name="T20" fmla="*/ 2147483647 w 7620"/>
              <a:gd name="T21" fmla="*/ 2147483647 h 7094"/>
              <a:gd name="T22" fmla="*/ 2147483647 w 7620"/>
              <a:gd name="T23" fmla="*/ 2147483647 h 7094"/>
              <a:gd name="T24" fmla="*/ 2147483647 w 7620"/>
              <a:gd name="T25" fmla="*/ 2147483647 h 7094"/>
              <a:gd name="T26" fmla="*/ 2147483647 w 7620"/>
              <a:gd name="T27" fmla="*/ 2147483647 h 7094"/>
              <a:gd name="T28" fmla="*/ 2147483647 w 7620"/>
              <a:gd name="T29" fmla="*/ 2147483647 h 7094"/>
              <a:gd name="T30" fmla="*/ 2147483647 w 7620"/>
              <a:gd name="T31" fmla="*/ 2147483647 h 7094"/>
              <a:gd name="T32" fmla="*/ 2147483647 w 7620"/>
              <a:gd name="T33" fmla="*/ 2147483647 h 7094"/>
              <a:gd name="T34" fmla="*/ 2147483647 w 7620"/>
              <a:gd name="T35" fmla="*/ 2147483647 h 7094"/>
              <a:gd name="T36" fmla="*/ 2147483647 w 7620"/>
              <a:gd name="T37" fmla="*/ 2147483647 h 7094"/>
              <a:gd name="T38" fmla="*/ 2147483647 w 7620"/>
              <a:gd name="T39" fmla="*/ 2147483647 h 7094"/>
              <a:gd name="T40" fmla="*/ 2147483647 w 7620"/>
              <a:gd name="T41" fmla="*/ 2147483647 h 7094"/>
              <a:gd name="T42" fmla="*/ 2147483647 w 7620"/>
              <a:gd name="T43" fmla="*/ 2147483647 h 7094"/>
              <a:gd name="T44" fmla="*/ 2147483647 w 7620"/>
              <a:gd name="T45" fmla="*/ 2147483647 h 7094"/>
              <a:gd name="T46" fmla="*/ 2147483647 w 7620"/>
              <a:gd name="T47" fmla="*/ 2147483647 h 7094"/>
              <a:gd name="T48" fmla="*/ 2147483647 w 7620"/>
              <a:gd name="T49" fmla="*/ 2147483647 h 7094"/>
              <a:gd name="T50" fmla="*/ 2147483647 w 7620"/>
              <a:gd name="T51" fmla="*/ 2147483647 h 7094"/>
              <a:gd name="T52" fmla="*/ 2147483647 w 7620"/>
              <a:gd name="T53" fmla="*/ 2147483647 h 7094"/>
              <a:gd name="T54" fmla="*/ 2147483647 w 7620"/>
              <a:gd name="T55" fmla="*/ 2147483647 h 7094"/>
              <a:gd name="T56" fmla="*/ 2147483647 w 7620"/>
              <a:gd name="T57" fmla="*/ 2147483647 h 7094"/>
              <a:gd name="T58" fmla="*/ 2147483647 w 7620"/>
              <a:gd name="T59" fmla="*/ 2147483647 h 7094"/>
              <a:gd name="T60" fmla="*/ 2147483647 w 7620"/>
              <a:gd name="T61" fmla="*/ 2147483647 h 7094"/>
              <a:gd name="T62" fmla="*/ 2147483647 w 7620"/>
              <a:gd name="T63" fmla="*/ 2147483647 h 7094"/>
              <a:gd name="T64" fmla="*/ 2147483647 w 7620"/>
              <a:gd name="T65" fmla="*/ 2147483647 h 7094"/>
              <a:gd name="T66" fmla="*/ 2147483647 w 7620"/>
              <a:gd name="T67" fmla="*/ 2147483647 h 7094"/>
              <a:gd name="T68" fmla="*/ 2147483647 w 7620"/>
              <a:gd name="T69" fmla="*/ 2147483647 h 7094"/>
              <a:gd name="T70" fmla="*/ 2147483647 w 7620"/>
              <a:gd name="T71" fmla="*/ 2147483647 h 7094"/>
              <a:gd name="T72" fmla="*/ 2147483647 w 7620"/>
              <a:gd name="T73" fmla="*/ 2147483647 h 7094"/>
              <a:gd name="T74" fmla="*/ 2147483647 w 7620"/>
              <a:gd name="T75" fmla="*/ 2147483647 h 7094"/>
              <a:gd name="T76" fmla="*/ 2147483647 w 7620"/>
              <a:gd name="T77" fmla="*/ 2147483647 h 7094"/>
              <a:gd name="T78" fmla="*/ 2147483647 w 7620"/>
              <a:gd name="T79" fmla="*/ 2147483647 h 7094"/>
              <a:gd name="T80" fmla="*/ 2147483647 w 7620"/>
              <a:gd name="T81" fmla="*/ 2147483647 h 7094"/>
              <a:gd name="T82" fmla="*/ 2147483647 w 7620"/>
              <a:gd name="T83" fmla="*/ 2147483647 h 7094"/>
              <a:gd name="T84" fmla="*/ 2147483647 w 7620"/>
              <a:gd name="T85" fmla="*/ 2147483647 h 7094"/>
              <a:gd name="T86" fmla="*/ 2147483647 w 7620"/>
              <a:gd name="T87" fmla="*/ 2147483647 h 7094"/>
              <a:gd name="T88" fmla="*/ 2147483647 w 7620"/>
              <a:gd name="T89" fmla="*/ 2147483647 h 70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7" name="Título 1"/>
          <p:cNvSpPr txBox="1">
            <a:spLocks/>
          </p:cNvSpPr>
          <p:nvPr/>
        </p:nvSpPr>
        <p:spPr bwMode="auto">
          <a:xfrm>
            <a:off x="692150" y="649288"/>
            <a:ext cx="985678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2400" b="1" dirty="0" smtClean="0">
                <a:solidFill>
                  <a:srgbClr val="002060"/>
                </a:solidFill>
              </a:rPr>
              <a:t>¿Cuál es el grado de adopción global?</a:t>
            </a:r>
            <a:endParaRPr lang="es-UY" altLang="es-ES" sz="6000" b="1" dirty="0">
              <a:solidFill>
                <a:srgbClr val="002060"/>
              </a:solidFill>
            </a:endParaRPr>
          </a:p>
        </p:txBody>
      </p:sp>
      <p:pic>
        <p:nvPicPr>
          <p:cNvPr id="32" name="Picture 3">
            <a:extLst>
              <a:ext uri="{FF2B5EF4-FFF2-40B4-BE49-F238E27FC236}">
                <a16:creationId xmlns="" xmlns:a16="http://schemas.microsoft.com/office/drawing/2014/main" id="{13329EAB-BD9E-419B-BBE3-6E7A07A564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62" y="1792328"/>
            <a:ext cx="8737600" cy="4353563"/>
          </a:xfrm>
          <a:prstGeom prst="rect">
            <a:avLst/>
          </a:prstGeom>
        </p:spPr>
      </p:pic>
      <p:grpSp>
        <p:nvGrpSpPr>
          <p:cNvPr id="33" name="Group 7">
            <a:extLst>
              <a:ext uri="{FF2B5EF4-FFF2-40B4-BE49-F238E27FC236}">
                <a16:creationId xmlns="" xmlns:a16="http://schemas.microsoft.com/office/drawing/2014/main" id="{396DF60F-60B5-492E-8920-EBC0C8D2ABE0}"/>
              </a:ext>
            </a:extLst>
          </p:cNvPr>
          <p:cNvGrpSpPr/>
          <p:nvPr/>
        </p:nvGrpSpPr>
        <p:grpSpPr>
          <a:xfrm>
            <a:off x="2571472" y="3374739"/>
            <a:ext cx="2356731" cy="475873"/>
            <a:chOff x="3566453" y="2679801"/>
            <a:chExt cx="1767548" cy="356905"/>
          </a:xfrm>
        </p:grpSpPr>
        <p:pic>
          <p:nvPicPr>
            <p:cNvPr id="34" name="Picture 2" descr="C:\Users\Kute\Dropbox\wco\kerja penting\workshops\netherland visit\wco logo.png">
              <a:extLst>
                <a:ext uri="{FF2B5EF4-FFF2-40B4-BE49-F238E27FC236}">
                  <a16:creationId xmlns="" xmlns:a16="http://schemas.microsoft.com/office/drawing/2014/main" id="{2CA703F7-32C7-4761-8F33-40D57B3282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0938" y="2706489"/>
              <a:ext cx="347662" cy="3137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23">
              <a:extLst>
                <a:ext uri="{FF2B5EF4-FFF2-40B4-BE49-F238E27FC236}">
                  <a16:creationId xmlns="" xmlns:a16="http://schemas.microsoft.com/office/drawing/2014/main" id="{5E1BB779-2AE3-4757-A9E4-160312B1ACF9}"/>
                </a:ext>
              </a:extLst>
            </p:cNvPr>
            <p:cNvSpPr/>
            <p:nvPr/>
          </p:nvSpPr>
          <p:spPr>
            <a:xfrm>
              <a:off x="4096409" y="2679802"/>
              <a:ext cx="1237591" cy="340450"/>
            </a:xfrm>
            <a:prstGeom prst="rect">
              <a:avLst/>
            </a:prstGeom>
            <a:ln w="9525">
              <a:solidFill>
                <a:schemeClr val="accent3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r"/>
              <a:r>
                <a:rPr lang="es-ES" sz="933" b="1" dirty="0">
                  <a:latin typeface="Arial" panose="020B0604020202020204" pitchFamily="34" charset="0"/>
                  <a:cs typeface="Arial" panose="020B0604020202020204" pitchFamily="34" charset="0"/>
                </a:rPr>
                <a:t>Modelo de datos OMA: Integrador semántico</a:t>
              </a:r>
            </a:p>
          </p:txBody>
        </p:sp>
        <p:sp>
          <p:nvSpPr>
            <p:cNvPr id="36" name="Rectangle 30">
              <a:extLst>
                <a:ext uri="{FF2B5EF4-FFF2-40B4-BE49-F238E27FC236}">
                  <a16:creationId xmlns="" xmlns:a16="http://schemas.microsoft.com/office/drawing/2014/main" id="{256D7F9A-3D67-4494-85E8-B8A5238DFE13}"/>
                </a:ext>
              </a:extLst>
            </p:cNvPr>
            <p:cNvSpPr/>
            <p:nvPr/>
          </p:nvSpPr>
          <p:spPr>
            <a:xfrm>
              <a:off x="3566453" y="2679801"/>
              <a:ext cx="1767548" cy="356905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r"/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6">
            <a:extLst>
              <a:ext uri="{FF2B5EF4-FFF2-40B4-BE49-F238E27FC236}">
                <a16:creationId xmlns="" xmlns:a16="http://schemas.microsoft.com/office/drawing/2014/main" id="{5D131F5B-617F-4E3F-B6D8-ECF72713F602}"/>
              </a:ext>
            </a:extLst>
          </p:cNvPr>
          <p:cNvGrpSpPr/>
          <p:nvPr/>
        </p:nvGrpSpPr>
        <p:grpSpPr>
          <a:xfrm>
            <a:off x="4382543" y="2222690"/>
            <a:ext cx="1384297" cy="270407"/>
            <a:chOff x="5163209" y="1667016"/>
            <a:chExt cx="1038223" cy="202805"/>
          </a:xfrm>
        </p:grpSpPr>
        <p:pic>
          <p:nvPicPr>
            <p:cNvPr id="38" name="Picture 2" descr="C:\Users\Kute\Dropbox\wco\kerja penting\workshops\netherland visit\wco logo.png">
              <a:extLst>
                <a:ext uri="{FF2B5EF4-FFF2-40B4-BE49-F238E27FC236}">
                  <a16:creationId xmlns="" xmlns:a16="http://schemas.microsoft.com/office/drawing/2014/main" id="{605BFF94-D370-4FD6-AEBB-9CA44E327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259" y="1708541"/>
              <a:ext cx="132691" cy="119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Rectangle 38">
              <a:extLst>
                <a:ext uri="{FF2B5EF4-FFF2-40B4-BE49-F238E27FC236}">
                  <a16:creationId xmlns="" xmlns:a16="http://schemas.microsoft.com/office/drawing/2014/main" id="{90505787-1094-46E7-B963-F94C6B6E9834}"/>
                </a:ext>
              </a:extLst>
            </p:cNvPr>
            <p:cNvSpPr/>
            <p:nvPr/>
          </p:nvSpPr>
          <p:spPr>
            <a:xfrm>
              <a:off x="5334000" y="1667017"/>
              <a:ext cx="867432" cy="202804"/>
            </a:xfrm>
            <a:prstGeom prst="rect">
              <a:avLst/>
            </a:prstGeom>
            <a:ln w="1270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/>
            <a:lstStyle/>
            <a:p>
              <a:pPr algn="ctr"/>
              <a:r>
                <a:rPr lang="en-US" sz="667" b="1" dirty="0"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en-GB" sz="667" b="1" dirty="0">
                  <a:latin typeface="Arial" panose="020B0604020202020204" pitchFamily="34" charset="0"/>
                  <a:cs typeface="Arial" panose="020B0604020202020204" pitchFamily="34" charset="0"/>
                </a:rPr>
                <a:t> Netherlands </a:t>
              </a:r>
              <a:br>
                <a:rPr lang="en-GB" sz="667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s-ES" sz="667" b="1" dirty="0">
                  <a:latin typeface="Arial Narrow" panose="020B0606020202030204" pitchFamily="34" charset="0"/>
                  <a:cs typeface="Arial" panose="020B0604020202020204" pitchFamily="34" charset="0"/>
                </a:rPr>
                <a:t>Paquete de información</a:t>
              </a:r>
              <a:endParaRPr lang="es-ES" sz="933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="" xmlns:a16="http://schemas.microsoft.com/office/drawing/2014/main" id="{F34A0F47-EF56-4D84-8609-A897F0F2D818}"/>
                </a:ext>
              </a:extLst>
            </p:cNvPr>
            <p:cNvSpPr/>
            <p:nvPr/>
          </p:nvSpPr>
          <p:spPr>
            <a:xfrm>
              <a:off x="5163209" y="1667016"/>
              <a:ext cx="1038223" cy="202805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/>
            <a:lstStyle/>
            <a:p>
              <a:pPr algn="r"/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53">
            <a:extLst>
              <a:ext uri="{FF2B5EF4-FFF2-40B4-BE49-F238E27FC236}">
                <a16:creationId xmlns="" xmlns:a16="http://schemas.microsoft.com/office/drawing/2014/main" id="{2EE6231C-D491-4B0B-9E33-48A7550B630E}"/>
              </a:ext>
            </a:extLst>
          </p:cNvPr>
          <p:cNvGrpSpPr/>
          <p:nvPr/>
        </p:nvGrpSpPr>
        <p:grpSpPr>
          <a:xfrm>
            <a:off x="5461167" y="3833906"/>
            <a:ext cx="1384297" cy="270407"/>
            <a:chOff x="5163209" y="1667016"/>
            <a:chExt cx="1038223" cy="202805"/>
          </a:xfrm>
        </p:grpSpPr>
        <p:pic>
          <p:nvPicPr>
            <p:cNvPr id="42" name="Picture 2" descr="C:\Users\Kute\Dropbox\wco\kerja penting\workshops\netherland visit\wco logo.png">
              <a:extLst>
                <a:ext uri="{FF2B5EF4-FFF2-40B4-BE49-F238E27FC236}">
                  <a16:creationId xmlns="" xmlns:a16="http://schemas.microsoft.com/office/drawing/2014/main" id="{221414B6-AC5C-4A94-8DCD-2DF84BBB45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259" y="1708541"/>
              <a:ext cx="132691" cy="119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Rectangle 55">
              <a:extLst>
                <a:ext uri="{FF2B5EF4-FFF2-40B4-BE49-F238E27FC236}">
                  <a16:creationId xmlns="" xmlns:a16="http://schemas.microsoft.com/office/drawing/2014/main" id="{476A1666-C8FD-43FA-AC01-A3DC3995BD61}"/>
                </a:ext>
              </a:extLst>
            </p:cNvPr>
            <p:cNvSpPr/>
            <p:nvPr/>
          </p:nvSpPr>
          <p:spPr>
            <a:xfrm>
              <a:off x="5334000" y="1667017"/>
              <a:ext cx="867432" cy="202804"/>
            </a:xfrm>
            <a:prstGeom prst="rect">
              <a:avLst/>
            </a:prstGeom>
            <a:ln w="1270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s-ES" sz="667" b="1" dirty="0">
                  <a:latin typeface="Arial" panose="020B0604020202020204" pitchFamily="34" charset="0"/>
                  <a:cs typeface="Arial" panose="020B0604020202020204" pitchFamily="34" charset="0"/>
                </a:rPr>
                <a:t>Pakistán </a:t>
              </a:r>
              <a:br>
                <a:rPr lang="es-ES" sz="667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s-ES" sz="667" b="1" dirty="0">
                  <a:latin typeface="Arial Narrow" panose="020B0606020202030204" pitchFamily="34" charset="0"/>
                  <a:cs typeface="Arial" panose="020B0604020202020204" pitchFamily="34" charset="0"/>
                </a:rPr>
                <a:t>Paquete de información</a:t>
              </a:r>
              <a:endParaRPr lang="es-ES" sz="933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56">
              <a:extLst>
                <a:ext uri="{FF2B5EF4-FFF2-40B4-BE49-F238E27FC236}">
                  <a16:creationId xmlns="" xmlns:a16="http://schemas.microsoft.com/office/drawing/2014/main" id="{33623916-A464-464D-9B6E-A417552CE9AA}"/>
                </a:ext>
              </a:extLst>
            </p:cNvPr>
            <p:cNvSpPr/>
            <p:nvPr/>
          </p:nvSpPr>
          <p:spPr>
            <a:xfrm>
              <a:off x="5163209" y="1667016"/>
              <a:ext cx="1038223" cy="202805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r"/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Group 57">
            <a:extLst>
              <a:ext uri="{FF2B5EF4-FFF2-40B4-BE49-F238E27FC236}">
                <a16:creationId xmlns="" xmlns:a16="http://schemas.microsoft.com/office/drawing/2014/main" id="{2A8B5CBC-2231-4AA7-BEAF-3EF3CB6CACE9}"/>
              </a:ext>
            </a:extLst>
          </p:cNvPr>
          <p:cNvGrpSpPr/>
          <p:nvPr/>
        </p:nvGrpSpPr>
        <p:grpSpPr>
          <a:xfrm>
            <a:off x="666915" y="2359618"/>
            <a:ext cx="1384297" cy="270407"/>
            <a:chOff x="5163209" y="1667016"/>
            <a:chExt cx="1038223" cy="202805"/>
          </a:xfrm>
        </p:grpSpPr>
        <p:pic>
          <p:nvPicPr>
            <p:cNvPr id="46" name="Picture 2" descr="C:\Users\Kute\Dropbox\wco\kerja penting\workshops\netherland visit\wco logo.png">
              <a:extLst>
                <a:ext uri="{FF2B5EF4-FFF2-40B4-BE49-F238E27FC236}">
                  <a16:creationId xmlns="" xmlns:a16="http://schemas.microsoft.com/office/drawing/2014/main" id="{CDCA8D67-171F-4456-9FE5-7EE3A3EA2C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259" y="1708541"/>
              <a:ext cx="132691" cy="119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Rectangle 59">
              <a:extLst>
                <a:ext uri="{FF2B5EF4-FFF2-40B4-BE49-F238E27FC236}">
                  <a16:creationId xmlns="" xmlns:a16="http://schemas.microsoft.com/office/drawing/2014/main" id="{6C0AB340-9AA8-467E-88CE-E2780A091C7B}"/>
                </a:ext>
              </a:extLst>
            </p:cNvPr>
            <p:cNvSpPr/>
            <p:nvPr/>
          </p:nvSpPr>
          <p:spPr>
            <a:xfrm>
              <a:off x="5334000" y="1667017"/>
              <a:ext cx="867432" cy="202804"/>
            </a:xfrm>
            <a:prstGeom prst="rect">
              <a:avLst/>
            </a:prstGeom>
            <a:ln w="1270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/>
            <a:lstStyle/>
            <a:p>
              <a:pPr algn="ctr"/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CBSA </a:t>
              </a:r>
              <a:b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Paquete de información</a:t>
              </a:r>
              <a:endParaRPr lang="es-ES" sz="1067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60">
              <a:extLst>
                <a:ext uri="{FF2B5EF4-FFF2-40B4-BE49-F238E27FC236}">
                  <a16:creationId xmlns="" xmlns:a16="http://schemas.microsoft.com/office/drawing/2014/main" id="{F44ACA1B-C0E3-4024-B1A1-0B545A580058}"/>
                </a:ext>
              </a:extLst>
            </p:cNvPr>
            <p:cNvSpPr/>
            <p:nvPr/>
          </p:nvSpPr>
          <p:spPr>
            <a:xfrm>
              <a:off x="5163209" y="1667016"/>
              <a:ext cx="1038223" cy="202805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r"/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61">
            <a:extLst>
              <a:ext uri="{FF2B5EF4-FFF2-40B4-BE49-F238E27FC236}">
                <a16:creationId xmlns="" xmlns:a16="http://schemas.microsoft.com/office/drawing/2014/main" id="{2A061EB4-7E54-4C2D-8A32-3C2D283CB6EC}"/>
              </a:ext>
            </a:extLst>
          </p:cNvPr>
          <p:cNvGrpSpPr/>
          <p:nvPr/>
        </p:nvGrpSpPr>
        <p:grpSpPr>
          <a:xfrm>
            <a:off x="869236" y="3023734"/>
            <a:ext cx="1384297" cy="270407"/>
            <a:chOff x="5163209" y="1667016"/>
            <a:chExt cx="1038223" cy="202805"/>
          </a:xfrm>
        </p:grpSpPr>
        <p:pic>
          <p:nvPicPr>
            <p:cNvPr id="50" name="Picture 2" descr="C:\Users\Kute\Dropbox\wco\kerja penting\workshops\netherland visit\wco logo.png">
              <a:extLst>
                <a:ext uri="{FF2B5EF4-FFF2-40B4-BE49-F238E27FC236}">
                  <a16:creationId xmlns="" xmlns:a16="http://schemas.microsoft.com/office/drawing/2014/main" id="{97DD8E51-F3D6-4493-A10A-D8B4F550BA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259" y="1708541"/>
              <a:ext cx="132691" cy="119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Rectangle 63">
              <a:extLst>
                <a:ext uri="{FF2B5EF4-FFF2-40B4-BE49-F238E27FC236}">
                  <a16:creationId xmlns="" xmlns:a16="http://schemas.microsoft.com/office/drawing/2014/main" id="{C922743E-4747-47CB-9E8A-E61C84E5DE4A}"/>
                </a:ext>
              </a:extLst>
            </p:cNvPr>
            <p:cNvSpPr/>
            <p:nvPr/>
          </p:nvSpPr>
          <p:spPr>
            <a:xfrm>
              <a:off x="5334000" y="1667017"/>
              <a:ext cx="867432" cy="202804"/>
            </a:xfrm>
            <a:prstGeom prst="rect">
              <a:avLst/>
            </a:prstGeom>
            <a:ln w="1270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/>
            <a:lstStyle/>
            <a:p>
              <a:pPr algn="ctr"/>
              <a:r>
                <a:rPr lang="en-GB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USA</a:t>
              </a:r>
              <a:br>
                <a:rPr lang="en-GB" sz="8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Paquete</a:t>
              </a:r>
              <a:r>
                <a:rPr lang="en-GB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de </a:t>
              </a:r>
              <a:r>
                <a:rPr lang="en-GB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información</a:t>
              </a:r>
              <a:endParaRPr lang="en-GB" sz="1067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64">
              <a:extLst>
                <a:ext uri="{FF2B5EF4-FFF2-40B4-BE49-F238E27FC236}">
                  <a16:creationId xmlns="" xmlns:a16="http://schemas.microsoft.com/office/drawing/2014/main" id="{EBB61DCA-501A-442D-A279-02D7484BAB53}"/>
                </a:ext>
              </a:extLst>
            </p:cNvPr>
            <p:cNvSpPr/>
            <p:nvPr/>
          </p:nvSpPr>
          <p:spPr>
            <a:xfrm>
              <a:off x="5163209" y="1667016"/>
              <a:ext cx="1038223" cy="202805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r"/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oup 65">
            <a:extLst>
              <a:ext uri="{FF2B5EF4-FFF2-40B4-BE49-F238E27FC236}">
                <a16:creationId xmlns="" xmlns:a16="http://schemas.microsoft.com/office/drawing/2014/main" id="{64EE32A7-6AE4-4BBB-8B12-C593F39D7FF9}"/>
              </a:ext>
            </a:extLst>
          </p:cNvPr>
          <p:cNvGrpSpPr/>
          <p:nvPr/>
        </p:nvGrpSpPr>
        <p:grpSpPr>
          <a:xfrm>
            <a:off x="1765464" y="4851402"/>
            <a:ext cx="1384297" cy="329295"/>
            <a:chOff x="5163209" y="1667016"/>
            <a:chExt cx="1038223" cy="246971"/>
          </a:xfrm>
        </p:grpSpPr>
        <p:pic>
          <p:nvPicPr>
            <p:cNvPr id="54" name="Picture 2" descr="C:\Users\Kute\Dropbox\wco\kerja penting\workshops\netherland visit\wco logo.png">
              <a:extLst>
                <a:ext uri="{FF2B5EF4-FFF2-40B4-BE49-F238E27FC236}">
                  <a16:creationId xmlns="" xmlns:a16="http://schemas.microsoft.com/office/drawing/2014/main" id="{0B5BF1E0-1A8F-45B1-99EA-DBE731255A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259" y="1708541"/>
              <a:ext cx="132691" cy="119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Rectangle 67">
              <a:extLst>
                <a:ext uri="{FF2B5EF4-FFF2-40B4-BE49-F238E27FC236}">
                  <a16:creationId xmlns="" xmlns:a16="http://schemas.microsoft.com/office/drawing/2014/main" id="{016F3D13-E6CD-4906-A289-B34CD3641225}"/>
                </a:ext>
              </a:extLst>
            </p:cNvPr>
            <p:cNvSpPr/>
            <p:nvPr/>
          </p:nvSpPr>
          <p:spPr>
            <a:xfrm>
              <a:off x="5334000" y="1667017"/>
              <a:ext cx="867432" cy="24697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GB" sz="667" b="1" dirty="0">
                  <a:latin typeface="Arial" panose="020B0604020202020204" pitchFamily="34" charset="0"/>
                  <a:cs typeface="Arial" panose="020B0604020202020204" pitchFamily="34" charset="0"/>
                </a:rPr>
                <a:t>Mercosur</a:t>
              </a:r>
              <a:br>
                <a:rPr lang="en-GB" sz="667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s-ES" sz="667" b="1" dirty="0">
                  <a:latin typeface="Arial" panose="020B0604020202020204" pitchFamily="34" charset="0"/>
                  <a:cs typeface="Arial" panose="020B0604020202020204" pitchFamily="34" charset="0"/>
                </a:rPr>
                <a:t>Paquete</a:t>
              </a:r>
              <a:r>
                <a:rPr lang="en-GB" sz="667" b="1" dirty="0">
                  <a:latin typeface="Arial" panose="020B0604020202020204" pitchFamily="34" charset="0"/>
                  <a:cs typeface="Arial" panose="020B0604020202020204" pitchFamily="34" charset="0"/>
                </a:rPr>
                <a:t> de </a:t>
              </a:r>
              <a:r>
                <a:rPr lang="en-GB" sz="667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información</a:t>
              </a:r>
              <a:r>
                <a:rPr lang="en-GB" sz="667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667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derivado</a:t>
              </a:r>
              <a:endParaRPr lang="en-GB" sz="933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68">
              <a:extLst>
                <a:ext uri="{FF2B5EF4-FFF2-40B4-BE49-F238E27FC236}">
                  <a16:creationId xmlns="" xmlns:a16="http://schemas.microsoft.com/office/drawing/2014/main" id="{92C83D7A-7705-47DD-95C2-4D5BB49460C0}"/>
                </a:ext>
              </a:extLst>
            </p:cNvPr>
            <p:cNvSpPr/>
            <p:nvPr/>
          </p:nvSpPr>
          <p:spPr>
            <a:xfrm>
              <a:off x="5163209" y="1667016"/>
              <a:ext cx="1038223" cy="202805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r"/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7" name="Group 69">
            <a:extLst>
              <a:ext uri="{FF2B5EF4-FFF2-40B4-BE49-F238E27FC236}">
                <a16:creationId xmlns="" xmlns:a16="http://schemas.microsoft.com/office/drawing/2014/main" id="{78918B6B-3AFF-40E4-9914-DC1BB236D8E4}"/>
              </a:ext>
            </a:extLst>
          </p:cNvPr>
          <p:cNvGrpSpPr/>
          <p:nvPr/>
        </p:nvGrpSpPr>
        <p:grpSpPr>
          <a:xfrm>
            <a:off x="3470441" y="2585494"/>
            <a:ext cx="1384297" cy="335507"/>
            <a:chOff x="5163209" y="1667016"/>
            <a:chExt cx="1038223" cy="202805"/>
          </a:xfrm>
        </p:grpSpPr>
        <p:pic>
          <p:nvPicPr>
            <p:cNvPr id="58" name="Picture 2" descr="C:\Users\Kute\Dropbox\wco\kerja penting\workshops\netherland visit\wco logo.png">
              <a:extLst>
                <a:ext uri="{FF2B5EF4-FFF2-40B4-BE49-F238E27FC236}">
                  <a16:creationId xmlns="" xmlns:a16="http://schemas.microsoft.com/office/drawing/2014/main" id="{A76D3D02-68C8-4172-893A-C7C8E68A83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259" y="1708541"/>
              <a:ext cx="132691" cy="119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" name="Rectangle 71">
              <a:extLst>
                <a:ext uri="{FF2B5EF4-FFF2-40B4-BE49-F238E27FC236}">
                  <a16:creationId xmlns="" xmlns:a16="http://schemas.microsoft.com/office/drawing/2014/main" id="{F43ECB9E-3578-4686-8ADF-0470180F6DBC}"/>
                </a:ext>
              </a:extLst>
            </p:cNvPr>
            <p:cNvSpPr/>
            <p:nvPr/>
          </p:nvSpPr>
          <p:spPr>
            <a:xfrm>
              <a:off x="5334000" y="1667017"/>
              <a:ext cx="867432" cy="20280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/>
            <a:lstStyle/>
            <a:p>
              <a:pPr algn="ctr"/>
              <a:r>
                <a:rPr lang="es-ES" sz="667" b="1" dirty="0">
                  <a:latin typeface="Arial" panose="020B0604020202020204" pitchFamily="34" charset="0"/>
                  <a:cs typeface="Arial" panose="020B0604020202020204" pitchFamily="34" charset="0"/>
                </a:rPr>
                <a:t>EU CDM</a:t>
              </a:r>
              <a:br>
                <a:rPr lang="es-ES" sz="667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s-ES" sz="667" b="1" dirty="0">
                  <a:latin typeface="Arial" panose="020B0604020202020204" pitchFamily="34" charset="0"/>
                  <a:cs typeface="Arial" panose="020B0604020202020204" pitchFamily="34" charset="0"/>
                </a:rPr>
                <a:t>Paquete de información derivado</a:t>
              </a:r>
              <a:endParaRPr lang="es-ES" sz="933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Rectangle 72">
              <a:extLst>
                <a:ext uri="{FF2B5EF4-FFF2-40B4-BE49-F238E27FC236}">
                  <a16:creationId xmlns="" xmlns:a16="http://schemas.microsoft.com/office/drawing/2014/main" id="{453C6B0E-BF79-42B6-AE22-EDE2F7E7C0CE}"/>
                </a:ext>
              </a:extLst>
            </p:cNvPr>
            <p:cNvSpPr/>
            <p:nvPr/>
          </p:nvSpPr>
          <p:spPr>
            <a:xfrm>
              <a:off x="5163209" y="1667016"/>
              <a:ext cx="1038223" cy="202805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r"/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Group 73">
            <a:extLst>
              <a:ext uri="{FF2B5EF4-FFF2-40B4-BE49-F238E27FC236}">
                <a16:creationId xmlns="" xmlns:a16="http://schemas.microsoft.com/office/drawing/2014/main" id="{FDFB6475-4AF1-4F53-9C5A-144F02C07E53}"/>
              </a:ext>
            </a:extLst>
          </p:cNvPr>
          <p:cNvGrpSpPr/>
          <p:nvPr/>
        </p:nvGrpSpPr>
        <p:grpSpPr>
          <a:xfrm>
            <a:off x="2216323" y="4445791"/>
            <a:ext cx="1384297" cy="270407"/>
            <a:chOff x="5163209" y="1667016"/>
            <a:chExt cx="1038223" cy="202805"/>
          </a:xfrm>
        </p:grpSpPr>
        <p:pic>
          <p:nvPicPr>
            <p:cNvPr id="62" name="Picture 2" descr="C:\Users\Kute\Dropbox\wco\kerja penting\workshops\netherland visit\wco logo.png">
              <a:extLst>
                <a:ext uri="{FF2B5EF4-FFF2-40B4-BE49-F238E27FC236}">
                  <a16:creationId xmlns="" xmlns:a16="http://schemas.microsoft.com/office/drawing/2014/main" id="{AB0360D5-ABD3-4271-A745-B3810FCBD8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259" y="1708541"/>
              <a:ext cx="132691" cy="119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Rectangle 75">
              <a:extLst>
                <a:ext uri="{FF2B5EF4-FFF2-40B4-BE49-F238E27FC236}">
                  <a16:creationId xmlns="" xmlns:a16="http://schemas.microsoft.com/office/drawing/2014/main" id="{FBC70722-2BEB-43F8-841B-3EE3BA151FCC}"/>
                </a:ext>
              </a:extLst>
            </p:cNvPr>
            <p:cNvSpPr/>
            <p:nvPr/>
          </p:nvSpPr>
          <p:spPr>
            <a:xfrm>
              <a:off x="5334000" y="1667017"/>
              <a:ext cx="867432" cy="202804"/>
            </a:xfrm>
            <a:prstGeom prst="rect">
              <a:avLst/>
            </a:prstGeom>
            <a:ln w="1270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/>
            <a:lstStyle/>
            <a:p>
              <a:pPr algn="ctr"/>
              <a:r>
                <a:rPr lang="es-ES" sz="667" b="1" dirty="0">
                  <a:latin typeface="Arial" panose="020B0604020202020204" pitchFamily="34" charset="0"/>
                  <a:cs typeface="Arial" panose="020B0604020202020204" pitchFamily="34" charset="0"/>
                </a:rPr>
                <a:t>Brasil </a:t>
              </a:r>
            </a:p>
            <a:p>
              <a:pPr algn="ctr"/>
              <a:r>
                <a:rPr lang="es-ES" sz="667" b="1" dirty="0">
                  <a:latin typeface="Arial" panose="020B0604020202020204" pitchFamily="34" charset="0"/>
                  <a:cs typeface="Arial" panose="020B0604020202020204" pitchFamily="34" charset="0"/>
                </a:rPr>
                <a:t>Paquete de información</a:t>
              </a:r>
              <a:endParaRPr lang="es-ES" sz="933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76">
              <a:extLst>
                <a:ext uri="{FF2B5EF4-FFF2-40B4-BE49-F238E27FC236}">
                  <a16:creationId xmlns="" xmlns:a16="http://schemas.microsoft.com/office/drawing/2014/main" id="{6EAFA23D-0409-4E59-AB8E-61CA4F4A0DEE}"/>
                </a:ext>
              </a:extLst>
            </p:cNvPr>
            <p:cNvSpPr/>
            <p:nvPr/>
          </p:nvSpPr>
          <p:spPr>
            <a:xfrm>
              <a:off x="5163209" y="1667016"/>
              <a:ext cx="1038223" cy="202805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r"/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5" name="Group 77">
            <a:extLst>
              <a:ext uri="{FF2B5EF4-FFF2-40B4-BE49-F238E27FC236}">
                <a16:creationId xmlns="" xmlns:a16="http://schemas.microsoft.com/office/drawing/2014/main" id="{BAEE8F8D-655C-42DE-90CE-08DDF7A95C32}"/>
              </a:ext>
            </a:extLst>
          </p:cNvPr>
          <p:cNvGrpSpPr/>
          <p:nvPr/>
        </p:nvGrpSpPr>
        <p:grpSpPr>
          <a:xfrm>
            <a:off x="4406629" y="4487379"/>
            <a:ext cx="1384297" cy="270407"/>
            <a:chOff x="5163209" y="1667016"/>
            <a:chExt cx="1038223" cy="202805"/>
          </a:xfrm>
        </p:grpSpPr>
        <p:pic>
          <p:nvPicPr>
            <p:cNvPr id="66" name="Picture 2" descr="C:\Users\Kute\Dropbox\wco\kerja penting\workshops\netherland visit\wco logo.png">
              <a:extLst>
                <a:ext uri="{FF2B5EF4-FFF2-40B4-BE49-F238E27FC236}">
                  <a16:creationId xmlns="" xmlns:a16="http://schemas.microsoft.com/office/drawing/2014/main" id="{49775C23-A6D8-4189-BDC3-E985552D31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259" y="1708541"/>
              <a:ext cx="132691" cy="119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" name="Rectangle 79">
              <a:extLst>
                <a:ext uri="{FF2B5EF4-FFF2-40B4-BE49-F238E27FC236}">
                  <a16:creationId xmlns="" xmlns:a16="http://schemas.microsoft.com/office/drawing/2014/main" id="{FD21AEC0-39F9-4DA7-BFC1-F7145E24C3EA}"/>
                </a:ext>
              </a:extLst>
            </p:cNvPr>
            <p:cNvSpPr/>
            <p:nvPr/>
          </p:nvSpPr>
          <p:spPr>
            <a:xfrm>
              <a:off x="5334000" y="1667017"/>
              <a:ext cx="867432" cy="202804"/>
            </a:xfrm>
            <a:prstGeom prst="rect">
              <a:avLst/>
            </a:prstGeom>
            <a:ln w="1270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/>
            <a:lstStyle/>
            <a:p>
              <a:pPr algn="ctr"/>
              <a:r>
                <a:rPr lang="es-ES" sz="667" b="1" dirty="0">
                  <a:latin typeface="Arial" panose="020B0604020202020204" pitchFamily="34" charset="0"/>
                  <a:cs typeface="Arial" panose="020B0604020202020204" pitchFamily="34" charset="0"/>
                </a:rPr>
                <a:t>Gana</a:t>
              </a:r>
              <a:br>
                <a:rPr lang="es-ES" sz="667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s-ES" sz="667" b="1" dirty="0">
                  <a:latin typeface="Arial Narrow" panose="020B0606020202030204" pitchFamily="34" charset="0"/>
                  <a:cs typeface="Arial" panose="020B0604020202020204" pitchFamily="34" charset="0"/>
                </a:rPr>
                <a:t>Paquete de información</a:t>
              </a:r>
              <a:endParaRPr lang="es-ES" sz="933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Rectangle 80">
              <a:extLst>
                <a:ext uri="{FF2B5EF4-FFF2-40B4-BE49-F238E27FC236}">
                  <a16:creationId xmlns="" xmlns:a16="http://schemas.microsoft.com/office/drawing/2014/main" id="{57E02D05-D60C-49FE-BAA5-AFEA2C9AA16D}"/>
                </a:ext>
              </a:extLst>
            </p:cNvPr>
            <p:cNvSpPr/>
            <p:nvPr/>
          </p:nvSpPr>
          <p:spPr>
            <a:xfrm>
              <a:off x="5163209" y="1667016"/>
              <a:ext cx="1038223" cy="202805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r"/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9" name="CuadroTexto 68"/>
          <p:cNvSpPr txBox="1"/>
          <p:nvPr/>
        </p:nvSpPr>
        <p:spPr>
          <a:xfrm>
            <a:off x="3278626" y="5761433"/>
            <a:ext cx="3902979" cy="646331"/>
          </a:xfrm>
          <a:prstGeom prst="rect">
            <a:avLst/>
          </a:prstGeom>
          <a:solidFill>
            <a:schemeClr val="accent1">
              <a:lumMod val="5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1"/>
                </a:solidFill>
              </a:rPr>
              <a:t>Las implementaciones más relevantes según la OMA</a:t>
            </a:r>
          </a:p>
        </p:txBody>
      </p:sp>
    </p:spTree>
    <p:extLst>
      <p:ext uri="{BB962C8B-B14F-4D97-AF65-F5344CB8AC3E}">
        <p14:creationId xmlns:p14="http://schemas.microsoft.com/office/powerpoint/2010/main" val="271659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Agrupar 19"/>
          <p:cNvGrpSpPr>
            <a:grpSpLocks/>
          </p:cNvGrpSpPr>
          <p:nvPr/>
        </p:nvGrpSpPr>
        <p:grpSpPr bwMode="auto">
          <a:xfrm>
            <a:off x="0" y="6126163"/>
            <a:ext cx="9144000" cy="758825"/>
            <a:chOff x="11759" y="6110735"/>
            <a:chExt cx="9144000" cy="759023"/>
          </a:xfrm>
        </p:grpSpPr>
        <p:pic>
          <p:nvPicPr>
            <p:cNvPr id="29714" name="Imagen 18" descr="pi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5" name="CuadroTexto 10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" sz="1100" b="1">
                  <a:solidFill>
                    <a:srgbClr val="FFFFFF"/>
                  </a:solidFill>
                  <a:latin typeface="Trebuchet MS" panose="020B0603020202020204" pitchFamily="34" charset="0"/>
                </a:rPr>
                <a:t>DIRECCION NACIONAL DE ADUANAS</a:t>
              </a:r>
              <a:endParaRPr lang="es-ES_tradnl" altLang="es-ES" sz="1100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5475" y="6519863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4E4C1D-746A-49F8-88BF-95C9106F8686}" type="slidenum">
              <a:rPr lang="es-ES" altLang="es-UY" b="1">
                <a:solidFill>
                  <a:schemeClr val="bg1"/>
                </a:solidFill>
                <a:latin typeface="Calibri" panose="020F0502020204030204" pitchFamily="34" charset="0"/>
              </a:rPr>
              <a:pPr eaLnBrk="1" hangingPunct="1"/>
              <a:t>9</a:t>
            </a:fld>
            <a:endParaRPr lang="es-ES" altLang="es-UY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9701" name="Freeform 8"/>
          <p:cNvSpPr>
            <a:spLocks/>
          </p:cNvSpPr>
          <p:nvPr/>
        </p:nvSpPr>
        <p:spPr bwMode="auto">
          <a:xfrm>
            <a:off x="7866063" y="0"/>
            <a:ext cx="893762" cy="727075"/>
          </a:xfrm>
          <a:custGeom>
            <a:avLst/>
            <a:gdLst>
              <a:gd name="T0" fmla="*/ 2147483647 w 2812"/>
              <a:gd name="T1" fmla="*/ 2147483647 h 2288"/>
              <a:gd name="T2" fmla="*/ 2147483647 w 2812"/>
              <a:gd name="T3" fmla="*/ 2147483647 h 2288"/>
              <a:gd name="T4" fmla="*/ 2147483647 w 2812"/>
              <a:gd name="T5" fmla="*/ 2147483647 h 2288"/>
              <a:gd name="T6" fmla="*/ 2147483647 w 2812"/>
              <a:gd name="T7" fmla="*/ 2147483647 h 2288"/>
              <a:gd name="T8" fmla="*/ 2147483647 w 2812"/>
              <a:gd name="T9" fmla="*/ 2147483647 h 2288"/>
              <a:gd name="T10" fmla="*/ 2147483647 w 2812"/>
              <a:gd name="T11" fmla="*/ 2147483647 h 2288"/>
              <a:gd name="T12" fmla="*/ 2147483647 w 2812"/>
              <a:gd name="T13" fmla="*/ 2147483647 h 2288"/>
              <a:gd name="T14" fmla="*/ 2147483647 w 2812"/>
              <a:gd name="T15" fmla="*/ 2147483647 h 2288"/>
              <a:gd name="T16" fmla="*/ 2147483647 w 2812"/>
              <a:gd name="T17" fmla="*/ 2147483647 h 2288"/>
              <a:gd name="T18" fmla="*/ 2147483647 w 2812"/>
              <a:gd name="T19" fmla="*/ 2147483647 h 2288"/>
              <a:gd name="T20" fmla="*/ 2147483647 w 2812"/>
              <a:gd name="T21" fmla="*/ 2147483647 h 2288"/>
              <a:gd name="T22" fmla="*/ 2147483647 w 2812"/>
              <a:gd name="T23" fmla="*/ 2147483647 h 2288"/>
              <a:gd name="T24" fmla="*/ 2147483647 w 2812"/>
              <a:gd name="T25" fmla="*/ 2147483647 h 2288"/>
              <a:gd name="T26" fmla="*/ 2147483647 w 2812"/>
              <a:gd name="T27" fmla="*/ 2147483647 h 2288"/>
              <a:gd name="T28" fmla="*/ 2147483647 w 2812"/>
              <a:gd name="T29" fmla="*/ 2147483647 h 2288"/>
              <a:gd name="T30" fmla="*/ 2147483647 w 2812"/>
              <a:gd name="T31" fmla="*/ 2147483647 h 2288"/>
              <a:gd name="T32" fmla="*/ 2147483647 w 2812"/>
              <a:gd name="T33" fmla="*/ 2147483647 h 2288"/>
              <a:gd name="T34" fmla="*/ 2147483647 w 2812"/>
              <a:gd name="T35" fmla="*/ 0 h 2288"/>
              <a:gd name="T36" fmla="*/ 2147483647 w 2812"/>
              <a:gd name="T37" fmla="*/ 2147483647 h 2288"/>
              <a:gd name="T38" fmla="*/ 2147483647 w 2812"/>
              <a:gd name="T39" fmla="*/ 2147483647 h 2288"/>
              <a:gd name="T40" fmla="*/ 2147483647 w 2812"/>
              <a:gd name="T41" fmla="*/ 2147483647 h 2288"/>
              <a:gd name="T42" fmla="*/ 2147483647 w 2812"/>
              <a:gd name="T43" fmla="*/ 2147483647 h 2288"/>
              <a:gd name="T44" fmla="*/ 2147483647 w 2812"/>
              <a:gd name="T45" fmla="*/ 2147483647 h 2288"/>
              <a:gd name="T46" fmla="*/ 2147483647 w 2812"/>
              <a:gd name="T47" fmla="*/ 2147483647 h 2288"/>
              <a:gd name="T48" fmla="*/ 2147483647 w 2812"/>
              <a:gd name="T49" fmla="*/ 2147483647 h 2288"/>
              <a:gd name="T50" fmla="*/ 2147483647 w 2812"/>
              <a:gd name="T51" fmla="*/ 2147483647 h 2288"/>
              <a:gd name="T52" fmla="*/ 0 w 2812"/>
              <a:gd name="T53" fmla="*/ 2147483647 h 2288"/>
              <a:gd name="T54" fmla="*/ 2147483647 w 2812"/>
              <a:gd name="T55" fmla="*/ 2147483647 h 2288"/>
              <a:gd name="T56" fmla="*/ 2147483647 w 2812"/>
              <a:gd name="T57" fmla="*/ 2147483647 h 2288"/>
              <a:gd name="T58" fmla="*/ 2147483647 w 2812"/>
              <a:gd name="T59" fmla="*/ 2147483647 h 2288"/>
              <a:gd name="T60" fmla="*/ 2147483647 w 2812"/>
              <a:gd name="T61" fmla="*/ 2147483647 h 2288"/>
              <a:gd name="T62" fmla="*/ 2147483647 w 2812"/>
              <a:gd name="T63" fmla="*/ 2147483647 h 2288"/>
              <a:gd name="T64" fmla="*/ 2147483647 w 2812"/>
              <a:gd name="T65" fmla="*/ 2147483647 h 2288"/>
              <a:gd name="T66" fmla="*/ 2147483647 w 2812"/>
              <a:gd name="T67" fmla="*/ 2147483647 h 2288"/>
              <a:gd name="T68" fmla="*/ 2147483647 w 2812"/>
              <a:gd name="T69" fmla="*/ 2147483647 h 2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pic>
        <p:nvPicPr>
          <p:cNvPr id="29703" name="Imagen 14" descr="intern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1"/>
          <a:stretch>
            <a:fillRect/>
          </a:stretch>
        </p:blipFill>
        <p:spPr bwMode="auto">
          <a:xfrm>
            <a:off x="34925" y="44450"/>
            <a:ext cx="10414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ítulo 1"/>
          <p:cNvSpPr txBox="1">
            <a:spLocks/>
          </p:cNvSpPr>
          <p:nvPr/>
        </p:nvSpPr>
        <p:spPr bwMode="auto">
          <a:xfrm>
            <a:off x="651669" y="66467"/>
            <a:ext cx="9856787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4000" b="1" dirty="0" smtClean="0">
                <a:solidFill>
                  <a:srgbClr val="002060"/>
                </a:solidFill>
              </a:rPr>
              <a:t>Modelo de datos de la OMA</a:t>
            </a:r>
            <a:endParaRPr lang="es-ES" altLang="es-ES" sz="4000" b="1" dirty="0">
              <a:solidFill>
                <a:srgbClr val="002060"/>
              </a:solidFill>
            </a:endParaRPr>
          </a:p>
        </p:txBody>
      </p:sp>
      <p:sp>
        <p:nvSpPr>
          <p:cNvPr id="29705" name="Freeform 10"/>
          <p:cNvSpPr>
            <a:spLocks/>
          </p:cNvSpPr>
          <p:nvPr/>
        </p:nvSpPr>
        <p:spPr bwMode="auto">
          <a:xfrm flipH="1">
            <a:off x="6588125" y="-1588"/>
            <a:ext cx="1476375" cy="1270001"/>
          </a:xfrm>
          <a:custGeom>
            <a:avLst/>
            <a:gdLst>
              <a:gd name="T0" fmla="*/ 2147483647 w 4991"/>
              <a:gd name="T1" fmla="*/ 2147483647 h 4001"/>
              <a:gd name="T2" fmla="*/ 2147483647 w 4991"/>
              <a:gd name="T3" fmla="*/ 2147483647 h 4001"/>
              <a:gd name="T4" fmla="*/ 2147483647 w 4991"/>
              <a:gd name="T5" fmla="*/ 2147483647 h 4001"/>
              <a:gd name="T6" fmla="*/ 2147483647 w 4991"/>
              <a:gd name="T7" fmla="*/ 2147483647 h 4001"/>
              <a:gd name="T8" fmla="*/ 2147483647 w 4991"/>
              <a:gd name="T9" fmla="*/ 2147483647 h 4001"/>
              <a:gd name="T10" fmla="*/ 2147483647 w 4991"/>
              <a:gd name="T11" fmla="*/ 2147483647 h 4001"/>
              <a:gd name="T12" fmla="*/ 2147483647 w 4991"/>
              <a:gd name="T13" fmla="*/ 2147483647 h 4001"/>
              <a:gd name="T14" fmla="*/ 2147483647 w 4991"/>
              <a:gd name="T15" fmla="*/ 2147483647 h 4001"/>
              <a:gd name="T16" fmla="*/ 2147483647 w 4991"/>
              <a:gd name="T17" fmla="*/ 2147483647 h 4001"/>
              <a:gd name="T18" fmla="*/ 2147483647 w 4991"/>
              <a:gd name="T19" fmla="*/ 2147483647 h 4001"/>
              <a:gd name="T20" fmla="*/ 2147483647 w 4991"/>
              <a:gd name="T21" fmla="*/ 2147483647 h 4001"/>
              <a:gd name="T22" fmla="*/ 2147483647 w 4991"/>
              <a:gd name="T23" fmla="*/ 2147483647 h 4001"/>
              <a:gd name="T24" fmla="*/ 2147483647 w 4991"/>
              <a:gd name="T25" fmla="*/ 2147483647 h 4001"/>
              <a:gd name="T26" fmla="*/ 2147483647 w 4991"/>
              <a:gd name="T27" fmla="*/ 2147483647 h 4001"/>
              <a:gd name="T28" fmla="*/ 2147483647 w 4991"/>
              <a:gd name="T29" fmla="*/ 2147483647 h 4001"/>
              <a:gd name="T30" fmla="*/ 2147483647 w 4991"/>
              <a:gd name="T31" fmla="*/ 2147483647 h 4001"/>
              <a:gd name="T32" fmla="*/ 2147483647 w 4991"/>
              <a:gd name="T33" fmla="*/ 2147483647 h 4001"/>
              <a:gd name="T34" fmla="*/ 2147483647 w 4991"/>
              <a:gd name="T35" fmla="*/ 2147483647 h 4001"/>
              <a:gd name="T36" fmla="*/ 2147483647 w 4991"/>
              <a:gd name="T37" fmla="*/ 2147483647 h 4001"/>
              <a:gd name="T38" fmla="*/ 2147483647 w 4991"/>
              <a:gd name="T39" fmla="*/ 2147483647 h 4001"/>
              <a:gd name="T40" fmla="*/ 2147483647 w 4991"/>
              <a:gd name="T41" fmla="*/ 2147483647 h 4001"/>
              <a:gd name="T42" fmla="*/ 2147483647 w 4991"/>
              <a:gd name="T43" fmla="*/ 2147483647 h 4001"/>
              <a:gd name="T44" fmla="*/ 2147483647 w 4991"/>
              <a:gd name="T45" fmla="*/ 2147483647 h 4001"/>
              <a:gd name="T46" fmla="*/ 2147483647 w 4991"/>
              <a:gd name="T47" fmla="*/ 2147483647 h 4001"/>
              <a:gd name="T48" fmla="*/ 2147483647 w 4991"/>
              <a:gd name="T49" fmla="*/ 2147483647 h 4001"/>
              <a:gd name="T50" fmla="*/ 2147483647 w 4991"/>
              <a:gd name="T51" fmla="*/ 2147483647 h 4001"/>
              <a:gd name="T52" fmla="*/ 2147483647 w 4991"/>
              <a:gd name="T53" fmla="*/ 2147483647 h 4001"/>
              <a:gd name="T54" fmla="*/ 2147483647 w 4991"/>
              <a:gd name="T55" fmla="*/ 2147483647 h 4001"/>
              <a:gd name="T56" fmla="*/ 2147483647 w 4991"/>
              <a:gd name="T57" fmla="*/ 2147483647 h 4001"/>
              <a:gd name="T58" fmla="*/ 2147483647 w 4991"/>
              <a:gd name="T59" fmla="*/ 2147483647 h 4001"/>
              <a:gd name="T60" fmla="*/ 2147483647 w 4991"/>
              <a:gd name="T61" fmla="*/ 2147483647 h 4001"/>
              <a:gd name="T62" fmla="*/ 2147483647 w 4991"/>
              <a:gd name="T63" fmla="*/ 2147483647 h 4001"/>
              <a:gd name="T64" fmla="*/ 2147483647 w 4991"/>
              <a:gd name="T65" fmla="*/ 2147483647 h 4001"/>
              <a:gd name="T66" fmla="*/ 0 w 4991"/>
              <a:gd name="T67" fmla="*/ 0 h 4001"/>
              <a:gd name="T68" fmla="*/ 2147483647 w 4991"/>
              <a:gd name="T69" fmla="*/ 2147483647 h 40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6" name="Freeform 12"/>
          <p:cNvSpPr>
            <a:spLocks/>
          </p:cNvSpPr>
          <p:nvPr/>
        </p:nvSpPr>
        <p:spPr bwMode="auto">
          <a:xfrm rot="2795908" flipH="1">
            <a:off x="1432812" y="-937726"/>
            <a:ext cx="3960868" cy="4163430"/>
          </a:xfrm>
          <a:custGeom>
            <a:avLst/>
            <a:gdLst>
              <a:gd name="T0" fmla="*/ 2147483647 w 7620"/>
              <a:gd name="T1" fmla="*/ 2147483647 h 7094"/>
              <a:gd name="T2" fmla="*/ 2147483647 w 7620"/>
              <a:gd name="T3" fmla="*/ 2147483647 h 7094"/>
              <a:gd name="T4" fmla="*/ 2147483647 w 7620"/>
              <a:gd name="T5" fmla="*/ 2147483647 h 7094"/>
              <a:gd name="T6" fmla="*/ 2147483647 w 7620"/>
              <a:gd name="T7" fmla="*/ 2147483647 h 7094"/>
              <a:gd name="T8" fmla="*/ 2147483647 w 7620"/>
              <a:gd name="T9" fmla="*/ 2147483647 h 7094"/>
              <a:gd name="T10" fmla="*/ 2147483647 w 7620"/>
              <a:gd name="T11" fmla="*/ 2147483647 h 7094"/>
              <a:gd name="T12" fmla="*/ 2147483647 w 7620"/>
              <a:gd name="T13" fmla="*/ 2147483647 h 7094"/>
              <a:gd name="T14" fmla="*/ 2147483647 w 7620"/>
              <a:gd name="T15" fmla="*/ 2147483647 h 7094"/>
              <a:gd name="T16" fmla="*/ 2147483647 w 7620"/>
              <a:gd name="T17" fmla="*/ 2147483647 h 7094"/>
              <a:gd name="T18" fmla="*/ 2147483647 w 7620"/>
              <a:gd name="T19" fmla="*/ 2147483647 h 7094"/>
              <a:gd name="T20" fmla="*/ 2147483647 w 7620"/>
              <a:gd name="T21" fmla="*/ 2147483647 h 7094"/>
              <a:gd name="T22" fmla="*/ 2147483647 w 7620"/>
              <a:gd name="T23" fmla="*/ 2147483647 h 7094"/>
              <a:gd name="T24" fmla="*/ 2147483647 w 7620"/>
              <a:gd name="T25" fmla="*/ 2147483647 h 7094"/>
              <a:gd name="T26" fmla="*/ 2147483647 w 7620"/>
              <a:gd name="T27" fmla="*/ 2147483647 h 7094"/>
              <a:gd name="T28" fmla="*/ 2147483647 w 7620"/>
              <a:gd name="T29" fmla="*/ 2147483647 h 7094"/>
              <a:gd name="T30" fmla="*/ 2147483647 w 7620"/>
              <a:gd name="T31" fmla="*/ 2147483647 h 7094"/>
              <a:gd name="T32" fmla="*/ 2147483647 w 7620"/>
              <a:gd name="T33" fmla="*/ 2147483647 h 7094"/>
              <a:gd name="T34" fmla="*/ 2147483647 w 7620"/>
              <a:gd name="T35" fmla="*/ 2147483647 h 7094"/>
              <a:gd name="T36" fmla="*/ 2147483647 w 7620"/>
              <a:gd name="T37" fmla="*/ 2147483647 h 7094"/>
              <a:gd name="T38" fmla="*/ 2147483647 w 7620"/>
              <a:gd name="T39" fmla="*/ 2147483647 h 7094"/>
              <a:gd name="T40" fmla="*/ 2147483647 w 7620"/>
              <a:gd name="T41" fmla="*/ 2147483647 h 7094"/>
              <a:gd name="T42" fmla="*/ 2147483647 w 7620"/>
              <a:gd name="T43" fmla="*/ 2147483647 h 7094"/>
              <a:gd name="T44" fmla="*/ 2147483647 w 7620"/>
              <a:gd name="T45" fmla="*/ 2147483647 h 7094"/>
              <a:gd name="T46" fmla="*/ 2147483647 w 7620"/>
              <a:gd name="T47" fmla="*/ 2147483647 h 7094"/>
              <a:gd name="T48" fmla="*/ 2147483647 w 7620"/>
              <a:gd name="T49" fmla="*/ 2147483647 h 7094"/>
              <a:gd name="T50" fmla="*/ 2147483647 w 7620"/>
              <a:gd name="T51" fmla="*/ 2147483647 h 7094"/>
              <a:gd name="T52" fmla="*/ 2147483647 w 7620"/>
              <a:gd name="T53" fmla="*/ 2147483647 h 7094"/>
              <a:gd name="T54" fmla="*/ 2147483647 w 7620"/>
              <a:gd name="T55" fmla="*/ 2147483647 h 7094"/>
              <a:gd name="T56" fmla="*/ 2147483647 w 7620"/>
              <a:gd name="T57" fmla="*/ 2147483647 h 7094"/>
              <a:gd name="T58" fmla="*/ 2147483647 w 7620"/>
              <a:gd name="T59" fmla="*/ 2147483647 h 7094"/>
              <a:gd name="T60" fmla="*/ 2147483647 w 7620"/>
              <a:gd name="T61" fmla="*/ 2147483647 h 7094"/>
              <a:gd name="T62" fmla="*/ 2147483647 w 7620"/>
              <a:gd name="T63" fmla="*/ 2147483647 h 7094"/>
              <a:gd name="T64" fmla="*/ 2147483647 w 7620"/>
              <a:gd name="T65" fmla="*/ 2147483647 h 7094"/>
              <a:gd name="T66" fmla="*/ 2147483647 w 7620"/>
              <a:gd name="T67" fmla="*/ 2147483647 h 7094"/>
              <a:gd name="T68" fmla="*/ 2147483647 w 7620"/>
              <a:gd name="T69" fmla="*/ 2147483647 h 7094"/>
              <a:gd name="T70" fmla="*/ 2147483647 w 7620"/>
              <a:gd name="T71" fmla="*/ 2147483647 h 7094"/>
              <a:gd name="T72" fmla="*/ 2147483647 w 7620"/>
              <a:gd name="T73" fmla="*/ 2147483647 h 7094"/>
              <a:gd name="T74" fmla="*/ 2147483647 w 7620"/>
              <a:gd name="T75" fmla="*/ 2147483647 h 7094"/>
              <a:gd name="T76" fmla="*/ 2147483647 w 7620"/>
              <a:gd name="T77" fmla="*/ 2147483647 h 7094"/>
              <a:gd name="T78" fmla="*/ 2147483647 w 7620"/>
              <a:gd name="T79" fmla="*/ 2147483647 h 7094"/>
              <a:gd name="T80" fmla="*/ 2147483647 w 7620"/>
              <a:gd name="T81" fmla="*/ 2147483647 h 7094"/>
              <a:gd name="T82" fmla="*/ 2147483647 w 7620"/>
              <a:gd name="T83" fmla="*/ 2147483647 h 7094"/>
              <a:gd name="T84" fmla="*/ 2147483647 w 7620"/>
              <a:gd name="T85" fmla="*/ 2147483647 h 7094"/>
              <a:gd name="T86" fmla="*/ 2147483647 w 7620"/>
              <a:gd name="T87" fmla="*/ 2147483647 h 7094"/>
              <a:gd name="T88" fmla="*/ 2147483647 w 7620"/>
              <a:gd name="T89" fmla="*/ 2147483647 h 70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UY"/>
          </a:p>
        </p:txBody>
      </p:sp>
      <p:sp>
        <p:nvSpPr>
          <p:cNvPr id="29707" name="Título 1"/>
          <p:cNvSpPr txBox="1">
            <a:spLocks/>
          </p:cNvSpPr>
          <p:nvPr/>
        </p:nvSpPr>
        <p:spPr bwMode="auto">
          <a:xfrm>
            <a:off x="651668" y="662731"/>
            <a:ext cx="985678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2000" b="1" dirty="0">
                <a:solidFill>
                  <a:srgbClr val="002060"/>
                </a:solidFill>
              </a:rPr>
              <a:t>¿</a:t>
            </a:r>
            <a:r>
              <a:rPr lang="es-ES" altLang="es-ES" sz="2000" b="1" dirty="0" smtClean="0">
                <a:solidFill>
                  <a:srgbClr val="002060"/>
                </a:solidFill>
              </a:rPr>
              <a:t>Cuáles </a:t>
            </a:r>
            <a:r>
              <a:rPr lang="es-ES" altLang="es-ES" sz="2000" b="1" dirty="0">
                <a:solidFill>
                  <a:srgbClr val="002060"/>
                </a:solidFill>
              </a:rPr>
              <a:t>son los beneficios de la adopción?</a:t>
            </a:r>
            <a:endParaRPr lang="es-UY" altLang="es-ES" sz="5400" b="1" dirty="0">
              <a:solidFill>
                <a:srgbClr val="002060"/>
              </a:solidFill>
            </a:endParaRPr>
          </a:p>
        </p:txBody>
      </p:sp>
      <p:sp>
        <p:nvSpPr>
          <p:cNvPr id="18" name="Marcador de contenido 2"/>
          <p:cNvSpPr txBox="1">
            <a:spLocks/>
          </p:cNvSpPr>
          <p:nvPr/>
        </p:nvSpPr>
        <p:spPr>
          <a:xfrm>
            <a:off x="1819653" y="1831257"/>
            <a:ext cx="7099976" cy="454025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4400" b="1" dirty="0" smtClean="0"/>
              <a:t>Control aduanero: </a:t>
            </a:r>
          </a:p>
          <a:p>
            <a:pPr marL="342900" lvl="1" indent="-342900" algn="l"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Blip>
                <a:blip r:embed="rId5"/>
              </a:buBlip>
            </a:pPr>
            <a:r>
              <a:rPr lang="es-ES" sz="26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Gestión inteligente del riesgo</a:t>
            </a:r>
          </a:p>
          <a:p>
            <a:pPr marL="342900" lvl="1" indent="-342900" algn="l"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Blip>
                <a:blip r:embed="rId5"/>
              </a:buBlip>
            </a:pPr>
            <a:r>
              <a:rPr lang="es-ES" sz="26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Información electrónica anticipada</a:t>
            </a:r>
          </a:p>
          <a:p>
            <a:pPr marL="342900" lvl="1" indent="-342900" algn="l"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Blip>
                <a:blip r:embed="rId5"/>
              </a:buBlip>
            </a:pPr>
            <a:r>
              <a:rPr lang="es-ES" sz="26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Calidad de la información </a:t>
            </a:r>
          </a:p>
          <a:p>
            <a:pPr marL="342900" lvl="1" indent="-342900" algn="l"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Blip>
                <a:blip r:embed="rId5"/>
              </a:buBlip>
            </a:pPr>
            <a:r>
              <a:rPr lang="es-ES" sz="26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Mejora el cumplimiento</a:t>
            </a:r>
          </a:p>
          <a:p>
            <a:pPr marL="342900" lvl="1" indent="-342900" algn="l"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Blip>
                <a:blip r:embed="rId5"/>
              </a:buBlip>
            </a:pPr>
            <a:r>
              <a:rPr lang="es-ES" sz="26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Habilita el reconocimiento mutuo de controles</a:t>
            </a:r>
          </a:p>
          <a:p>
            <a:endParaRPr lang="es-ES" sz="4400" dirty="0" smtClean="0"/>
          </a:p>
          <a:p>
            <a:pPr algn="l"/>
            <a:r>
              <a:rPr lang="es-ES" sz="4400" b="1" dirty="0" smtClean="0"/>
              <a:t>Gestión Coordinada de Fronteras:</a:t>
            </a:r>
          </a:p>
          <a:p>
            <a:pPr marL="342900" lvl="1" indent="-342900" algn="l"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Blip>
                <a:blip r:embed="rId5"/>
              </a:buBlip>
            </a:pPr>
            <a:r>
              <a:rPr lang="es-ES" sz="26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Lenguaje universal que armoniza, elimina redundancia y estandariza los requerimientos de datos</a:t>
            </a:r>
          </a:p>
          <a:p>
            <a:pPr marL="342900" lvl="1" indent="-342900" algn="l"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Blip>
                <a:blip r:embed="rId5"/>
              </a:buBlip>
            </a:pPr>
            <a:r>
              <a:rPr lang="es-ES" sz="26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Clave para la Ventanilla Única y la colaboración digital</a:t>
            </a:r>
          </a:p>
          <a:p>
            <a:pPr marL="342900" lvl="1" indent="-342900" algn="l"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Blip>
                <a:blip r:embed="rId5"/>
              </a:buBlip>
            </a:pPr>
            <a:r>
              <a:rPr lang="es-ES" sz="2600" dirty="0">
                <a:latin typeface="Trebuchet MS" panose="020B0603020202020204" pitchFamily="34" charset="0"/>
                <a:ea typeface="ＭＳ Ｐゴシック" panose="020B0600070205080204" pitchFamily="34" charset="-128"/>
                <a:cs typeface="Trebuchet MS" panose="020B0603020202020204" pitchFamily="34" charset="0"/>
              </a:rPr>
              <a:t>Facilita el comercio legítimo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5" y="3955417"/>
            <a:ext cx="1769603" cy="2602358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291" y="1701990"/>
            <a:ext cx="1614362" cy="2187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653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1618</TotalTime>
  <Words>856</Words>
  <Application>Microsoft Office PowerPoint</Application>
  <PresentationFormat>Presentación en pantalla (4:3)</PresentationFormat>
  <Paragraphs>170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Modelo de datos de la oma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Muchas gracias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Palmigiani, Alvaro</dc:creator>
  <cp:lastModifiedBy>Silva Dominguez, María Jose</cp:lastModifiedBy>
  <cp:revision>72</cp:revision>
  <dcterms:created xsi:type="dcterms:W3CDTF">2018-08-22T13:09:32Z</dcterms:created>
  <dcterms:modified xsi:type="dcterms:W3CDTF">2018-08-29T19:13:41Z</dcterms:modified>
</cp:coreProperties>
</file>